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custDataLst>
    <p:tags r:id="rId12"/>
  </p:custDataLst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04B3D-729E-D2E7-D850-305591CAD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444E6-0B19-D28C-BE51-67E9BF01A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14FF5-9D80-2141-9D72-7331EE75D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16D56-3584-4C8F-32B5-F772747A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8E4D-3D6B-3640-FCFE-112877FE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643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F1E30-DEDC-ECB0-3DD9-251E1152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3D77F-23BC-B484-28F6-C0AC372D3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5DA3D-F308-E8BF-57E2-BC1F61DD8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C9DFF-B3E1-9762-5CD9-3AC8E249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31E1D-DEA7-1EBA-1ECB-F5588038A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36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3BF584-E1AD-BAAC-ACCB-3DAC9FA373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2F75B-0427-EFA9-EF35-DEA0904AD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0BAC1-0DF7-493D-C837-BAF7F52D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F01E5-D2BD-B2EA-EAC5-2F109613B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175E-EFC8-037F-C2F8-F0FA8BF7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36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291CA-9676-D03D-61BF-49E353B4C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B5318-4CD4-70DA-054B-658397B5C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21EC1-C03D-2221-7345-42AB1ACC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B8E4-CF46-A9FD-088B-2FEB3D26C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0E92F-3B7B-1DBF-2121-D86AD524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6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5D9F5-B15E-C985-594D-91D97D779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8E1F9-B5C7-6B4C-A52C-A50992D6D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324E3-D98F-4169-B0B4-CD88B622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8CD41-34FC-A110-522A-D504B183A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DF023-9889-08F0-02C7-6A7B3464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531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C10B9-C7A8-592A-21C7-EA1065AC4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EB4EF-0164-BDEA-2360-36B41C249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B47A9-1720-873E-E498-4E6BF4C00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A0C23-F160-D6C3-DEF0-980956CDB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36C4DE-8076-4216-A7A8-8CADD3AE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4D958-1A61-FBEB-95E6-92688A8E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92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920F-66AC-78F6-CD69-1EA632D2C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CE53C-DE5A-63B4-88F8-C70E081EB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22899-B9EA-C2B3-8DC6-046AF7B74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41920-0E5C-986F-6443-E057F61F1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90D376-463C-6455-9E38-337E3B6A8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272133-629B-5939-11F5-FD3F46B23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FBE10-C930-891C-0FB7-2AA6E5E10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D1D88-86C5-1DFF-4CF9-212881D1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419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80F5-9FD1-D5C1-4715-9FBC1159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8A7E15-605D-DEB7-5198-C2FF8B44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9097C-1BE3-72BB-AF66-AA405E2D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4AE96-D172-9382-475A-3F6CF8A4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435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AADB85-AC5D-663B-5FB9-B7545260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C9E414-B9B4-E3E0-09DF-9F011FB7F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D39D9-FB62-C778-5A23-97C1A68C5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8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77255-85B3-6F0A-343F-66156CFB2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F3A4B-B1CA-213E-76B7-1EA28DC3B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324B0-DF20-6FD4-B415-535E65A61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7AA96-4FC1-E39F-1C1F-889EF59D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10595-8C20-60D9-D362-4C969D19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48431-3D52-21BA-7F1D-78E02A239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5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BB1D0-B553-43CE-7DD4-2B4DA64BA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9755CF-381D-D970-BF4A-CD34FCE14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C8DD4-4A09-A6D8-FFF1-64B2F913E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B1462-AC8C-D504-E9C6-258141532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9642-4FAD-4E02-BDA1-FCBE4F9CC5DD}" type="datetimeFigureOut">
              <a:rPr lang="nl-NL" smtClean="0"/>
              <a:t>16-11-2025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1C5F2-CB57-F7D3-02E6-3D79432D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AB01E-CF8D-ECED-3F19-EFA0F250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3037-A48D-48F1-9489-7451CFB91B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8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29558C-FD13-6367-4721-8C5BD727F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48576-2C86-3AE2-7654-611563404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C2DEE-08D3-1FA8-6810-D01B46FC02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636F9642-4FAD-4E02-BDA1-FCBE4F9CC5DD}" type="datetimeFigureOut">
              <a:rPr lang="nl-NL" smtClean="0"/>
              <a:pPr/>
              <a:t>16-11-2025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E9DEB-3089-4E44-F9B7-BD46D17E5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5B26D-F128-CFFB-8DC8-529FC7FB7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65E13037-A48D-48F1-9489-7451CFB91B3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35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ucida Sans Unicode" panose="020B0602030504020204" pitchFamily="34" charset="0"/>
          <a:ea typeface="+mj-ea"/>
          <a:cs typeface="Lucida Sans Unicode" panose="020B0602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2F9735FE-5721-70C8-4F5A-EAC2CB83AA72}"/>
              </a:ext>
            </a:extLst>
          </p:cNvPr>
          <p:cNvSpPr txBox="1"/>
          <p:nvPr/>
        </p:nvSpPr>
        <p:spPr>
          <a:xfrm>
            <a:off x="3269266" y="314325"/>
            <a:ext cx="565346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Integraal Woubrugge</a:t>
            </a:r>
          </a:p>
          <a:p>
            <a:pPr algn="ctr"/>
            <a:r>
              <a:rPr lang="en-US" sz="1200"/>
              <a:t>Draaiboek per kwartaal</a:t>
            </a:r>
            <a:endParaRPr lang="nl-NL" sz="12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F8B98E3-56F5-7509-414A-964A27B73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82" y="2239168"/>
            <a:ext cx="11743765" cy="237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4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13304-E505-3FF0-0470-5ABDF1B4E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24CDF4FA-D27A-0AAE-BB13-955134392D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3FFA94C-80F5-2AF0-0532-4F17A4AA1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5DF81549-13DE-FEFC-11CB-7B9F5DAED53B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DCC46FE-69B3-3B3F-53C9-388548056221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2027</a:t>
            </a:r>
            <a:r>
              <a:rPr lang="nl-NL" dirty="0"/>
              <a:t> – Q4</a:t>
            </a:r>
          </a:p>
          <a:p>
            <a:r>
              <a:rPr lang="nl-NL" sz="1500" i="1" dirty="0"/>
              <a:t>okt – nov - dec</a:t>
            </a:r>
            <a:endParaRPr lang="en-US" sz="1500" i="1" dirty="0"/>
          </a:p>
        </p:txBody>
      </p:sp>
      <p:sp>
        <p:nvSpPr>
          <p:cNvPr id="2" name="Vrije vorm: vorm 1">
            <a:extLst>
              <a:ext uri="{FF2B5EF4-FFF2-40B4-BE49-F238E27FC236}">
                <a16:creationId xmlns:a16="http://schemas.microsoft.com/office/drawing/2014/main" id="{0237AD0E-7177-A5E1-69D2-9E7CADC58C73}"/>
              </a:ext>
            </a:extLst>
          </p:cNvPr>
          <p:cNvSpPr/>
          <p:nvPr/>
        </p:nvSpPr>
        <p:spPr>
          <a:xfrm>
            <a:off x="8183880" y="2621280"/>
            <a:ext cx="548640" cy="464820"/>
          </a:xfrm>
          <a:custGeom>
            <a:avLst/>
            <a:gdLst>
              <a:gd name="connsiteX0" fmla="*/ 419100 w 548640"/>
              <a:gd name="connsiteY0" fmla="*/ 0 h 464820"/>
              <a:gd name="connsiteX1" fmla="*/ 0 w 548640"/>
              <a:gd name="connsiteY1" fmla="*/ 83820 h 464820"/>
              <a:gd name="connsiteX2" fmla="*/ 114300 w 548640"/>
              <a:gd name="connsiteY2" fmla="*/ 464820 h 464820"/>
              <a:gd name="connsiteX3" fmla="*/ 548640 w 548640"/>
              <a:gd name="connsiteY3" fmla="*/ 381000 h 464820"/>
              <a:gd name="connsiteX4" fmla="*/ 419100 w 548640"/>
              <a:gd name="connsiteY4" fmla="*/ 0 h 46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" h="464820">
                <a:moveTo>
                  <a:pt x="419100" y="0"/>
                </a:moveTo>
                <a:lnTo>
                  <a:pt x="0" y="83820"/>
                </a:lnTo>
                <a:lnTo>
                  <a:pt x="114300" y="464820"/>
                </a:lnTo>
                <a:lnTo>
                  <a:pt x="548640" y="381000"/>
                </a:lnTo>
                <a:lnTo>
                  <a:pt x="419100" y="0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B631F3B-5759-CC9D-F09B-A7C62255B5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33562593-EA0D-0DFE-D147-EA136BF63267}"/>
              </a:ext>
            </a:extLst>
          </p:cNvPr>
          <p:cNvSpPr/>
          <p:nvPr/>
        </p:nvSpPr>
        <p:spPr>
          <a:xfrm>
            <a:off x="7537391" y="4648912"/>
            <a:ext cx="1663725" cy="1358784"/>
          </a:xfrm>
          <a:custGeom>
            <a:avLst/>
            <a:gdLst>
              <a:gd name="connsiteX0" fmla="*/ 419100 w 548640"/>
              <a:gd name="connsiteY0" fmla="*/ 0 h 464820"/>
              <a:gd name="connsiteX1" fmla="*/ 0 w 548640"/>
              <a:gd name="connsiteY1" fmla="*/ 83820 h 464820"/>
              <a:gd name="connsiteX2" fmla="*/ 114300 w 548640"/>
              <a:gd name="connsiteY2" fmla="*/ 464820 h 464820"/>
              <a:gd name="connsiteX3" fmla="*/ 548640 w 548640"/>
              <a:gd name="connsiteY3" fmla="*/ 381000 h 464820"/>
              <a:gd name="connsiteX4" fmla="*/ 419100 w 548640"/>
              <a:gd name="connsiteY4" fmla="*/ 0 h 464820"/>
              <a:gd name="connsiteX0" fmla="*/ 419100 w 670426"/>
              <a:gd name="connsiteY0" fmla="*/ 0 h 464820"/>
              <a:gd name="connsiteX1" fmla="*/ 0 w 670426"/>
              <a:gd name="connsiteY1" fmla="*/ 83820 h 464820"/>
              <a:gd name="connsiteX2" fmla="*/ 114300 w 670426"/>
              <a:gd name="connsiteY2" fmla="*/ 464820 h 464820"/>
              <a:gd name="connsiteX3" fmla="*/ 670426 w 670426"/>
              <a:gd name="connsiteY3" fmla="*/ 428299 h 464820"/>
              <a:gd name="connsiteX4" fmla="*/ 419100 w 670426"/>
              <a:gd name="connsiteY4" fmla="*/ 0 h 464820"/>
              <a:gd name="connsiteX0" fmla="*/ 419100 w 670426"/>
              <a:gd name="connsiteY0" fmla="*/ 0 h 471044"/>
              <a:gd name="connsiteX1" fmla="*/ 0 w 670426"/>
              <a:gd name="connsiteY1" fmla="*/ 83820 h 471044"/>
              <a:gd name="connsiteX2" fmla="*/ 58344 w 670426"/>
              <a:gd name="connsiteY2" fmla="*/ 471044 h 471044"/>
              <a:gd name="connsiteX3" fmla="*/ 670426 w 670426"/>
              <a:gd name="connsiteY3" fmla="*/ 428299 h 471044"/>
              <a:gd name="connsiteX4" fmla="*/ 419100 w 670426"/>
              <a:gd name="connsiteY4" fmla="*/ 0 h 471044"/>
              <a:gd name="connsiteX0" fmla="*/ 435558 w 686884"/>
              <a:gd name="connsiteY0" fmla="*/ 0 h 471044"/>
              <a:gd name="connsiteX1" fmla="*/ 0 w 686884"/>
              <a:gd name="connsiteY1" fmla="*/ 309114 h 471044"/>
              <a:gd name="connsiteX2" fmla="*/ 74802 w 686884"/>
              <a:gd name="connsiteY2" fmla="*/ 471044 h 471044"/>
              <a:gd name="connsiteX3" fmla="*/ 686884 w 686884"/>
              <a:gd name="connsiteY3" fmla="*/ 428299 h 471044"/>
              <a:gd name="connsiteX4" fmla="*/ 435558 w 686884"/>
              <a:gd name="connsiteY4" fmla="*/ 0 h 471044"/>
              <a:gd name="connsiteX0" fmla="*/ 600134 w 686884"/>
              <a:gd name="connsiteY0" fmla="*/ 7045 h 161930"/>
              <a:gd name="connsiteX1" fmla="*/ 0 w 686884"/>
              <a:gd name="connsiteY1" fmla="*/ 0 h 161930"/>
              <a:gd name="connsiteX2" fmla="*/ 74802 w 686884"/>
              <a:gd name="connsiteY2" fmla="*/ 161930 h 161930"/>
              <a:gd name="connsiteX3" fmla="*/ 686884 w 686884"/>
              <a:gd name="connsiteY3" fmla="*/ 119185 h 161930"/>
              <a:gd name="connsiteX4" fmla="*/ 600134 w 686884"/>
              <a:gd name="connsiteY4" fmla="*/ 7045 h 161930"/>
              <a:gd name="connsiteX0" fmla="*/ 600134 w 686884"/>
              <a:gd name="connsiteY0" fmla="*/ 7045 h 161930"/>
              <a:gd name="connsiteX1" fmla="*/ 457520 w 686884"/>
              <a:gd name="connsiteY1" fmla="*/ 3850 h 161930"/>
              <a:gd name="connsiteX2" fmla="*/ 0 w 686884"/>
              <a:gd name="connsiteY2" fmla="*/ 0 h 161930"/>
              <a:gd name="connsiteX3" fmla="*/ 74802 w 686884"/>
              <a:gd name="connsiteY3" fmla="*/ 161930 h 161930"/>
              <a:gd name="connsiteX4" fmla="*/ 686884 w 686884"/>
              <a:gd name="connsiteY4" fmla="*/ 119185 h 161930"/>
              <a:gd name="connsiteX5" fmla="*/ 600134 w 686884"/>
              <a:gd name="connsiteY5" fmla="*/ 7045 h 161930"/>
              <a:gd name="connsiteX0" fmla="*/ 600134 w 686884"/>
              <a:gd name="connsiteY0" fmla="*/ 7045 h 161930"/>
              <a:gd name="connsiteX1" fmla="*/ 414730 w 686884"/>
              <a:gd name="connsiteY1" fmla="*/ 11318 h 161930"/>
              <a:gd name="connsiteX2" fmla="*/ 0 w 686884"/>
              <a:gd name="connsiteY2" fmla="*/ 0 h 161930"/>
              <a:gd name="connsiteX3" fmla="*/ 74802 w 686884"/>
              <a:gd name="connsiteY3" fmla="*/ 161930 h 161930"/>
              <a:gd name="connsiteX4" fmla="*/ 686884 w 686884"/>
              <a:gd name="connsiteY4" fmla="*/ 119185 h 161930"/>
              <a:gd name="connsiteX5" fmla="*/ 600134 w 686884"/>
              <a:gd name="connsiteY5" fmla="*/ 7045 h 161930"/>
              <a:gd name="connsiteX0" fmla="*/ 600134 w 686884"/>
              <a:gd name="connsiteY0" fmla="*/ 7045 h 161930"/>
              <a:gd name="connsiteX1" fmla="*/ 414730 w 686884"/>
              <a:gd name="connsiteY1" fmla="*/ 11318 h 161930"/>
              <a:gd name="connsiteX2" fmla="*/ 385106 w 686884"/>
              <a:gd name="connsiteY2" fmla="*/ 10074 h 161930"/>
              <a:gd name="connsiteX3" fmla="*/ 0 w 686884"/>
              <a:gd name="connsiteY3" fmla="*/ 0 h 161930"/>
              <a:gd name="connsiteX4" fmla="*/ 74802 w 686884"/>
              <a:gd name="connsiteY4" fmla="*/ 161930 h 161930"/>
              <a:gd name="connsiteX5" fmla="*/ 686884 w 686884"/>
              <a:gd name="connsiteY5" fmla="*/ 119185 h 161930"/>
              <a:gd name="connsiteX6" fmla="*/ 600134 w 686884"/>
              <a:gd name="connsiteY6" fmla="*/ 7045 h 161930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74802 w 686884"/>
              <a:gd name="connsiteY4" fmla="*/ 197911 h 197911"/>
              <a:gd name="connsiteX5" fmla="*/ 686884 w 686884"/>
              <a:gd name="connsiteY5" fmla="*/ 155166 h 197911"/>
              <a:gd name="connsiteX6" fmla="*/ 600134 w 686884"/>
              <a:gd name="connsiteY6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39498 w 686884"/>
              <a:gd name="connsiteY4" fmla="*/ 136919 h 197911"/>
              <a:gd name="connsiteX5" fmla="*/ 74802 w 686884"/>
              <a:gd name="connsiteY5" fmla="*/ 197911 h 197911"/>
              <a:gd name="connsiteX6" fmla="*/ 686884 w 686884"/>
              <a:gd name="connsiteY6" fmla="*/ 155166 h 197911"/>
              <a:gd name="connsiteX7" fmla="*/ 600134 w 686884"/>
              <a:gd name="connsiteY7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59247 w 686884"/>
              <a:gd name="connsiteY4" fmla="*/ 173016 h 197911"/>
              <a:gd name="connsiteX5" fmla="*/ 74802 w 686884"/>
              <a:gd name="connsiteY5" fmla="*/ 197911 h 197911"/>
              <a:gd name="connsiteX6" fmla="*/ 686884 w 686884"/>
              <a:gd name="connsiteY6" fmla="*/ 155166 h 197911"/>
              <a:gd name="connsiteX7" fmla="*/ 600134 w 686884"/>
              <a:gd name="connsiteY7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49372 w 686884"/>
              <a:gd name="connsiteY4" fmla="*/ 150611 h 197911"/>
              <a:gd name="connsiteX5" fmla="*/ 59247 w 686884"/>
              <a:gd name="connsiteY5" fmla="*/ 173016 h 197911"/>
              <a:gd name="connsiteX6" fmla="*/ 74802 w 686884"/>
              <a:gd name="connsiteY6" fmla="*/ 197911 h 197911"/>
              <a:gd name="connsiteX7" fmla="*/ 686884 w 686884"/>
              <a:gd name="connsiteY7" fmla="*/ 155166 h 197911"/>
              <a:gd name="connsiteX8" fmla="*/ 600134 w 686884"/>
              <a:gd name="connsiteY8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154700 w 686884"/>
              <a:gd name="connsiteY4" fmla="*/ 180484 h 197911"/>
              <a:gd name="connsiteX5" fmla="*/ 59247 w 686884"/>
              <a:gd name="connsiteY5" fmla="*/ 173016 h 197911"/>
              <a:gd name="connsiteX6" fmla="*/ 74802 w 686884"/>
              <a:gd name="connsiteY6" fmla="*/ 197911 h 197911"/>
              <a:gd name="connsiteX7" fmla="*/ 686884 w 686884"/>
              <a:gd name="connsiteY7" fmla="*/ 155166 h 197911"/>
              <a:gd name="connsiteX8" fmla="*/ 600134 w 686884"/>
              <a:gd name="connsiteY8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0 w 647386"/>
              <a:gd name="connsiteY3" fmla="*/ 50918 h 197911"/>
              <a:gd name="connsiteX4" fmla="*/ 115202 w 647386"/>
              <a:gd name="connsiteY4" fmla="*/ 180484 h 197911"/>
              <a:gd name="connsiteX5" fmla="*/ 19749 w 647386"/>
              <a:gd name="connsiteY5" fmla="*/ 173016 h 197911"/>
              <a:gd name="connsiteX6" fmla="*/ 35304 w 647386"/>
              <a:gd name="connsiteY6" fmla="*/ 197911 h 197911"/>
              <a:gd name="connsiteX7" fmla="*/ 647386 w 647386"/>
              <a:gd name="connsiteY7" fmla="*/ 155166 h 197911"/>
              <a:gd name="connsiteX8" fmla="*/ 560636 w 647386"/>
              <a:gd name="connsiteY8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36207 w 647386"/>
              <a:gd name="connsiteY3" fmla="*/ 47299 h 197911"/>
              <a:gd name="connsiteX4" fmla="*/ 0 w 647386"/>
              <a:gd name="connsiteY4" fmla="*/ 50918 h 197911"/>
              <a:gd name="connsiteX5" fmla="*/ 115202 w 647386"/>
              <a:gd name="connsiteY5" fmla="*/ 180484 h 197911"/>
              <a:gd name="connsiteX6" fmla="*/ 19749 w 647386"/>
              <a:gd name="connsiteY6" fmla="*/ 173016 h 197911"/>
              <a:gd name="connsiteX7" fmla="*/ 35304 w 647386"/>
              <a:gd name="connsiteY7" fmla="*/ 197911 h 197911"/>
              <a:gd name="connsiteX8" fmla="*/ 647386 w 647386"/>
              <a:gd name="connsiteY8" fmla="*/ 155166 h 197911"/>
              <a:gd name="connsiteX9" fmla="*/ 560636 w 647386"/>
              <a:gd name="connsiteY9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6583 w 647386"/>
              <a:gd name="connsiteY3" fmla="*/ 24894 h 197911"/>
              <a:gd name="connsiteX4" fmla="*/ 0 w 647386"/>
              <a:gd name="connsiteY4" fmla="*/ 50918 h 197911"/>
              <a:gd name="connsiteX5" fmla="*/ 115202 w 647386"/>
              <a:gd name="connsiteY5" fmla="*/ 180484 h 197911"/>
              <a:gd name="connsiteX6" fmla="*/ 19749 w 647386"/>
              <a:gd name="connsiteY6" fmla="*/ 173016 h 197911"/>
              <a:gd name="connsiteX7" fmla="*/ 35304 w 647386"/>
              <a:gd name="connsiteY7" fmla="*/ 197911 h 197911"/>
              <a:gd name="connsiteX8" fmla="*/ 647386 w 647386"/>
              <a:gd name="connsiteY8" fmla="*/ 155166 h 197911"/>
              <a:gd name="connsiteX9" fmla="*/ 560636 w 647386"/>
              <a:gd name="connsiteY9" fmla="*/ 43026 h 197911"/>
              <a:gd name="connsiteX0" fmla="*/ 554053 w 640803"/>
              <a:gd name="connsiteY0" fmla="*/ 43026 h 197911"/>
              <a:gd name="connsiteX1" fmla="*/ 368649 w 640803"/>
              <a:gd name="connsiteY1" fmla="*/ 47299 h 197911"/>
              <a:gd name="connsiteX2" fmla="*/ 302819 w 640803"/>
              <a:gd name="connsiteY2" fmla="*/ 0 h 197911"/>
              <a:gd name="connsiteX3" fmla="*/ 0 w 640803"/>
              <a:gd name="connsiteY3" fmla="*/ 24894 h 197911"/>
              <a:gd name="connsiteX4" fmla="*/ 16458 w 640803"/>
              <a:gd name="connsiteY4" fmla="*/ 49673 h 197911"/>
              <a:gd name="connsiteX5" fmla="*/ 108619 w 640803"/>
              <a:gd name="connsiteY5" fmla="*/ 180484 h 197911"/>
              <a:gd name="connsiteX6" fmla="*/ 13166 w 640803"/>
              <a:gd name="connsiteY6" fmla="*/ 173016 h 197911"/>
              <a:gd name="connsiteX7" fmla="*/ 28721 w 640803"/>
              <a:gd name="connsiteY7" fmla="*/ 197911 h 197911"/>
              <a:gd name="connsiteX8" fmla="*/ 640803 w 640803"/>
              <a:gd name="connsiteY8" fmla="*/ 155166 h 197911"/>
              <a:gd name="connsiteX9" fmla="*/ 554053 w 640803"/>
              <a:gd name="connsiteY9" fmla="*/ 43026 h 197911"/>
              <a:gd name="connsiteX0" fmla="*/ 554053 w 640803"/>
              <a:gd name="connsiteY0" fmla="*/ 43026 h 197911"/>
              <a:gd name="connsiteX1" fmla="*/ 368649 w 640803"/>
              <a:gd name="connsiteY1" fmla="*/ 47299 h 197911"/>
              <a:gd name="connsiteX2" fmla="*/ 302819 w 640803"/>
              <a:gd name="connsiteY2" fmla="*/ 0 h 197911"/>
              <a:gd name="connsiteX3" fmla="*/ 0 w 640803"/>
              <a:gd name="connsiteY3" fmla="*/ 24894 h 197911"/>
              <a:gd name="connsiteX4" fmla="*/ 16458 w 640803"/>
              <a:gd name="connsiteY4" fmla="*/ 49673 h 197911"/>
              <a:gd name="connsiteX5" fmla="*/ 108619 w 640803"/>
              <a:gd name="connsiteY5" fmla="*/ 180484 h 197911"/>
              <a:gd name="connsiteX6" fmla="*/ 23040 w 640803"/>
              <a:gd name="connsiteY6" fmla="*/ 187953 h 197911"/>
              <a:gd name="connsiteX7" fmla="*/ 28721 w 640803"/>
              <a:gd name="connsiteY7" fmla="*/ 197911 h 197911"/>
              <a:gd name="connsiteX8" fmla="*/ 640803 w 640803"/>
              <a:gd name="connsiteY8" fmla="*/ 155166 h 197911"/>
              <a:gd name="connsiteX9" fmla="*/ 554053 w 640803"/>
              <a:gd name="connsiteY9" fmla="*/ 43026 h 19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0803" h="197911">
                <a:moveTo>
                  <a:pt x="554053" y="43026"/>
                </a:moveTo>
                <a:lnTo>
                  <a:pt x="368649" y="47299"/>
                </a:lnTo>
                <a:lnTo>
                  <a:pt x="302819" y="0"/>
                </a:lnTo>
                <a:lnTo>
                  <a:pt x="0" y="24894"/>
                </a:lnTo>
                <a:lnTo>
                  <a:pt x="16458" y="49673"/>
                </a:lnTo>
                <a:lnTo>
                  <a:pt x="108619" y="180484"/>
                </a:lnTo>
                <a:lnTo>
                  <a:pt x="23040" y="187953"/>
                </a:lnTo>
                <a:lnTo>
                  <a:pt x="28721" y="197911"/>
                </a:lnTo>
                <a:lnTo>
                  <a:pt x="640803" y="155166"/>
                </a:lnTo>
                <a:lnTo>
                  <a:pt x="554053" y="43026"/>
                </a:lnTo>
                <a:close/>
              </a:path>
            </a:pathLst>
          </a:cu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066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F72A6-6A52-8B4E-07FF-BFB4AEF79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9F76C8D0-58A6-38F0-6714-AF65A166E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sp>
        <p:nvSpPr>
          <p:cNvPr id="10" name="Vrije vorm: vorm 9">
            <a:extLst>
              <a:ext uri="{FF2B5EF4-FFF2-40B4-BE49-F238E27FC236}">
                <a16:creationId xmlns:a16="http://schemas.microsoft.com/office/drawing/2014/main" id="{0160DD7F-0D5F-63B2-0156-9FE696990748}"/>
              </a:ext>
            </a:extLst>
          </p:cNvPr>
          <p:cNvSpPr/>
          <p:nvPr/>
        </p:nvSpPr>
        <p:spPr>
          <a:xfrm>
            <a:off x="7262813" y="3381375"/>
            <a:ext cx="1319212" cy="1252538"/>
          </a:xfrm>
          <a:custGeom>
            <a:avLst/>
            <a:gdLst>
              <a:gd name="connsiteX0" fmla="*/ 1295400 w 1319212"/>
              <a:gd name="connsiteY0" fmla="*/ 1162050 h 1252538"/>
              <a:gd name="connsiteX1" fmla="*/ 995362 w 1319212"/>
              <a:gd name="connsiteY1" fmla="*/ 257175 h 1252538"/>
              <a:gd name="connsiteX2" fmla="*/ 1157287 w 1319212"/>
              <a:gd name="connsiteY2" fmla="*/ 219075 h 1252538"/>
              <a:gd name="connsiteX3" fmla="*/ 1138237 w 1319212"/>
              <a:gd name="connsiteY3" fmla="*/ 157163 h 1252538"/>
              <a:gd name="connsiteX4" fmla="*/ 985837 w 1319212"/>
              <a:gd name="connsiteY4" fmla="*/ 190500 h 1252538"/>
              <a:gd name="connsiteX5" fmla="*/ 933450 w 1319212"/>
              <a:gd name="connsiteY5" fmla="*/ 0 h 1252538"/>
              <a:gd name="connsiteX6" fmla="*/ 0 w 1319212"/>
              <a:gd name="connsiteY6" fmla="*/ 247650 h 1252538"/>
              <a:gd name="connsiteX7" fmla="*/ 185737 w 1319212"/>
              <a:gd name="connsiteY7" fmla="*/ 1057275 h 1252538"/>
              <a:gd name="connsiteX8" fmla="*/ 242887 w 1319212"/>
              <a:gd name="connsiteY8" fmla="*/ 1033463 h 1252538"/>
              <a:gd name="connsiteX9" fmla="*/ 223837 w 1319212"/>
              <a:gd name="connsiteY9" fmla="*/ 904875 h 1252538"/>
              <a:gd name="connsiteX10" fmla="*/ 481012 w 1319212"/>
              <a:gd name="connsiteY10" fmla="*/ 833438 h 1252538"/>
              <a:gd name="connsiteX11" fmla="*/ 385762 w 1319212"/>
              <a:gd name="connsiteY11" fmla="*/ 495300 h 1252538"/>
              <a:gd name="connsiteX12" fmla="*/ 414337 w 1319212"/>
              <a:gd name="connsiteY12" fmla="*/ 442913 h 1252538"/>
              <a:gd name="connsiteX13" fmla="*/ 890587 w 1319212"/>
              <a:gd name="connsiteY13" fmla="*/ 323850 h 1252538"/>
              <a:gd name="connsiteX14" fmla="*/ 976312 w 1319212"/>
              <a:gd name="connsiteY14" fmla="*/ 647700 h 1252538"/>
              <a:gd name="connsiteX15" fmla="*/ 1200150 w 1319212"/>
              <a:gd name="connsiteY15" fmla="*/ 1252538 h 1252538"/>
              <a:gd name="connsiteX16" fmla="*/ 1319212 w 1319212"/>
              <a:gd name="connsiteY16" fmla="*/ 1223963 h 1252538"/>
              <a:gd name="connsiteX17" fmla="*/ 1295400 w 1319212"/>
              <a:gd name="connsiteY17" fmla="*/ 1162050 h 1252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19212" h="1252538">
                <a:moveTo>
                  <a:pt x="1295400" y="1162050"/>
                </a:moveTo>
                <a:lnTo>
                  <a:pt x="995362" y="257175"/>
                </a:lnTo>
                <a:lnTo>
                  <a:pt x="1157287" y="219075"/>
                </a:lnTo>
                <a:lnTo>
                  <a:pt x="1138237" y="157163"/>
                </a:lnTo>
                <a:lnTo>
                  <a:pt x="985837" y="190500"/>
                </a:lnTo>
                <a:lnTo>
                  <a:pt x="933450" y="0"/>
                </a:lnTo>
                <a:lnTo>
                  <a:pt x="0" y="247650"/>
                </a:lnTo>
                <a:lnTo>
                  <a:pt x="185737" y="1057275"/>
                </a:lnTo>
                <a:lnTo>
                  <a:pt x="242887" y="1033463"/>
                </a:lnTo>
                <a:lnTo>
                  <a:pt x="223837" y="904875"/>
                </a:lnTo>
                <a:lnTo>
                  <a:pt x="481012" y="833438"/>
                </a:lnTo>
                <a:lnTo>
                  <a:pt x="385762" y="495300"/>
                </a:lnTo>
                <a:lnTo>
                  <a:pt x="414337" y="442913"/>
                </a:lnTo>
                <a:lnTo>
                  <a:pt x="890587" y="323850"/>
                </a:lnTo>
                <a:lnTo>
                  <a:pt x="976312" y="647700"/>
                </a:lnTo>
                <a:lnTo>
                  <a:pt x="1200150" y="1252538"/>
                </a:lnTo>
                <a:lnTo>
                  <a:pt x="1319212" y="1223963"/>
                </a:lnTo>
                <a:lnTo>
                  <a:pt x="1295400" y="1162050"/>
                </a:lnTo>
                <a:close/>
              </a:path>
            </a:pathLst>
          </a:custGeom>
          <a:solidFill>
            <a:srgbClr val="00B0F0">
              <a:alpha val="7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CAECC21-F3AC-BDE7-9E06-71311B3F9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961F3D4-8250-933A-9CA6-195BDA6884F3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16FDD8-9D7B-4A2F-73B5-93C5475E2F4F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2025</a:t>
            </a:r>
            <a:r>
              <a:rPr lang="nl-NL" dirty="0"/>
              <a:t> – Q4</a:t>
            </a:r>
          </a:p>
          <a:p>
            <a:r>
              <a:rPr lang="nl-NL" sz="1500" i="1" dirty="0"/>
              <a:t>okt – nov - dec</a:t>
            </a:r>
            <a:endParaRPr lang="en-US" sz="1500" i="1" dirty="0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8A520038-AE71-1E4D-3695-5442970F7807}"/>
              </a:ext>
            </a:extLst>
          </p:cNvPr>
          <p:cNvSpPr/>
          <p:nvPr/>
        </p:nvSpPr>
        <p:spPr>
          <a:xfrm>
            <a:off x="9155905" y="5634513"/>
            <a:ext cx="296229" cy="229077"/>
          </a:xfrm>
          <a:custGeom>
            <a:avLst/>
            <a:gdLst>
              <a:gd name="connsiteX0" fmla="*/ 1661160 w 1760220"/>
              <a:gd name="connsiteY0" fmla="*/ 4457700 h 4457700"/>
              <a:gd name="connsiteX1" fmla="*/ 1760220 w 1760220"/>
              <a:gd name="connsiteY1" fmla="*/ 4427220 h 4457700"/>
              <a:gd name="connsiteX2" fmla="*/ 1661160 w 1760220"/>
              <a:gd name="connsiteY2" fmla="*/ 4114800 h 4457700"/>
              <a:gd name="connsiteX3" fmla="*/ 800100 w 1760220"/>
              <a:gd name="connsiteY3" fmla="*/ 1874520 h 4457700"/>
              <a:gd name="connsiteX4" fmla="*/ 861060 w 1760220"/>
              <a:gd name="connsiteY4" fmla="*/ 1859280 h 4457700"/>
              <a:gd name="connsiteX5" fmla="*/ 190500 w 1760220"/>
              <a:gd name="connsiteY5" fmla="*/ 205740 h 4457700"/>
              <a:gd name="connsiteX6" fmla="*/ 243840 w 1760220"/>
              <a:gd name="connsiteY6" fmla="*/ 182880 h 4457700"/>
              <a:gd name="connsiteX7" fmla="*/ 190500 w 1760220"/>
              <a:gd name="connsiteY7" fmla="*/ 30480 h 4457700"/>
              <a:gd name="connsiteX8" fmla="*/ 129540 w 1760220"/>
              <a:gd name="connsiteY8" fmla="*/ 68580 h 4457700"/>
              <a:gd name="connsiteX9" fmla="*/ 83820 w 1760220"/>
              <a:gd name="connsiteY9" fmla="*/ 0 h 4457700"/>
              <a:gd name="connsiteX10" fmla="*/ 38100 w 1760220"/>
              <a:gd name="connsiteY10" fmla="*/ 22860 h 4457700"/>
              <a:gd name="connsiteX11" fmla="*/ 83820 w 1760220"/>
              <a:gd name="connsiteY11" fmla="*/ 91440 h 4457700"/>
              <a:gd name="connsiteX12" fmla="*/ 0 w 1760220"/>
              <a:gd name="connsiteY12" fmla="*/ 137160 h 4457700"/>
              <a:gd name="connsiteX13" fmla="*/ 22860 w 1760220"/>
              <a:gd name="connsiteY13" fmla="*/ 190500 h 4457700"/>
              <a:gd name="connsiteX14" fmla="*/ 114300 w 1760220"/>
              <a:gd name="connsiteY14" fmla="*/ 167640 h 4457700"/>
              <a:gd name="connsiteX15" fmla="*/ 784860 w 1760220"/>
              <a:gd name="connsiteY15" fmla="*/ 1821180 h 4457700"/>
              <a:gd name="connsiteX16" fmla="*/ 739140 w 1760220"/>
              <a:gd name="connsiteY16" fmla="*/ 1851660 h 4457700"/>
              <a:gd name="connsiteX17" fmla="*/ 1310640 w 1760220"/>
              <a:gd name="connsiteY17" fmla="*/ 3375660 h 4457700"/>
              <a:gd name="connsiteX18" fmla="*/ 1569720 w 1760220"/>
              <a:gd name="connsiteY18" fmla="*/ 4107180 h 4457700"/>
              <a:gd name="connsiteX19" fmla="*/ 1661160 w 1760220"/>
              <a:gd name="connsiteY19" fmla="*/ 4457700 h 4457700"/>
              <a:gd name="connsiteX0" fmla="*/ 1661160 w 1760220"/>
              <a:gd name="connsiteY0" fmla="*/ 4457700 h 4457700"/>
              <a:gd name="connsiteX1" fmla="*/ 1760220 w 1760220"/>
              <a:gd name="connsiteY1" fmla="*/ 4427220 h 4457700"/>
              <a:gd name="connsiteX2" fmla="*/ 1577340 w 1760220"/>
              <a:gd name="connsiteY2" fmla="*/ 3992880 h 4457700"/>
              <a:gd name="connsiteX3" fmla="*/ 800100 w 1760220"/>
              <a:gd name="connsiteY3" fmla="*/ 1874520 h 4457700"/>
              <a:gd name="connsiteX4" fmla="*/ 861060 w 1760220"/>
              <a:gd name="connsiteY4" fmla="*/ 1859280 h 4457700"/>
              <a:gd name="connsiteX5" fmla="*/ 190500 w 1760220"/>
              <a:gd name="connsiteY5" fmla="*/ 205740 h 4457700"/>
              <a:gd name="connsiteX6" fmla="*/ 243840 w 1760220"/>
              <a:gd name="connsiteY6" fmla="*/ 182880 h 4457700"/>
              <a:gd name="connsiteX7" fmla="*/ 190500 w 1760220"/>
              <a:gd name="connsiteY7" fmla="*/ 30480 h 4457700"/>
              <a:gd name="connsiteX8" fmla="*/ 129540 w 1760220"/>
              <a:gd name="connsiteY8" fmla="*/ 68580 h 4457700"/>
              <a:gd name="connsiteX9" fmla="*/ 83820 w 1760220"/>
              <a:gd name="connsiteY9" fmla="*/ 0 h 4457700"/>
              <a:gd name="connsiteX10" fmla="*/ 38100 w 1760220"/>
              <a:gd name="connsiteY10" fmla="*/ 22860 h 4457700"/>
              <a:gd name="connsiteX11" fmla="*/ 83820 w 1760220"/>
              <a:gd name="connsiteY11" fmla="*/ 91440 h 4457700"/>
              <a:gd name="connsiteX12" fmla="*/ 0 w 1760220"/>
              <a:gd name="connsiteY12" fmla="*/ 137160 h 4457700"/>
              <a:gd name="connsiteX13" fmla="*/ 22860 w 1760220"/>
              <a:gd name="connsiteY13" fmla="*/ 190500 h 4457700"/>
              <a:gd name="connsiteX14" fmla="*/ 114300 w 1760220"/>
              <a:gd name="connsiteY14" fmla="*/ 167640 h 4457700"/>
              <a:gd name="connsiteX15" fmla="*/ 784860 w 1760220"/>
              <a:gd name="connsiteY15" fmla="*/ 1821180 h 4457700"/>
              <a:gd name="connsiteX16" fmla="*/ 739140 w 1760220"/>
              <a:gd name="connsiteY16" fmla="*/ 1851660 h 4457700"/>
              <a:gd name="connsiteX17" fmla="*/ 1310640 w 1760220"/>
              <a:gd name="connsiteY17" fmla="*/ 3375660 h 4457700"/>
              <a:gd name="connsiteX18" fmla="*/ 1569720 w 1760220"/>
              <a:gd name="connsiteY18" fmla="*/ 4107180 h 4457700"/>
              <a:gd name="connsiteX19" fmla="*/ 1661160 w 1760220"/>
              <a:gd name="connsiteY19" fmla="*/ 4457700 h 4457700"/>
              <a:gd name="connsiteX0" fmla="*/ 1661160 w 1699260"/>
              <a:gd name="connsiteY0" fmla="*/ 4457700 h 4457700"/>
              <a:gd name="connsiteX1" fmla="*/ 1699260 w 1699260"/>
              <a:gd name="connsiteY1" fmla="*/ 4457700 h 4457700"/>
              <a:gd name="connsiteX2" fmla="*/ 1577340 w 1699260"/>
              <a:gd name="connsiteY2" fmla="*/ 3992880 h 4457700"/>
              <a:gd name="connsiteX3" fmla="*/ 800100 w 1699260"/>
              <a:gd name="connsiteY3" fmla="*/ 1874520 h 4457700"/>
              <a:gd name="connsiteX4" fmla="*/ 861060 w 1699260"/>
              <a:gd name="connsiteY4" fmla="*/ 1859280 h 4457700"/>
              <a:gd name="connsiteX5" fmla="*/ 190500 w 1699260"/>
              <a:gd name="connsiteY5" fmla="*/ 205740 h 4457700"/>
              <a:gd name="connsiteX6" fmla="*/ 243840 w 1699260"/>
              <a:gd name="connsiteY6" fmla="*/ 182880 h 4457700"/>
              <a:gd name="connsiteX7" fmla="*/ 190500 w 1699260"/>
              <a:gd name="connsiteY7" fmla="*/ 30480 h 4457700"/>
              <a:gd name="connsiteX8" fmla="*/ 129540 w 1699260"/>
              <a:gd name="connsiteY8" fmla="*/ 68580 h 4457700"/>
              <a:gd name="connsiteX9" fmla="*/ 83820 w 1699260"/>
              <a:gd name="connsiteY9" fmla="*/ 0 h 4457700"/>
              <a:gd name="connsiteX10" fmla="*/ 38100 w 1699260"/>
              <a:gd name="connsiteY10" fmla="*/ 22860 h 4457700"/>
              <a:gd name="connsiteX11" fmla="*/ 83820 w 1699260"/>
              <a:gd name="connsiteY11" fmla="*/ 91440 h 4457700"/>
              <a:gd name="connsiteX12" fmla="*/ 0 w 1699260"/>
              <a:gd name="connsiteY12" fmla="*/ 137160 h 4457700"/>
              <a:gd name="connsiteX13" fmla="*/ 22860 w 1699260"/>
              <a:gd name="connsiteY13" fmla="*/ 190500 h 4457700"/>
              <a:gd name="connsiteX14" fmla="*/ 114300 w 1699260"/>
              <a:gd name="connsiteY14" fmla="*/ 167640 h 4457700"/>
              <a:gd name="connsiteX15" fmla="*/ 784860 w 1699260"/>
              <a:gd name="connsiteY15" fmla="*/ 1821180 h 4457700"/>
              <a:gd name="connsiteX16" fmla="*/ 739140 w 1699260"/>
              <a:gd name="connsiteY16" fmla="*/ 1851660 h 4457700"/>
              <a:gd name="connsiteX17" fmla="*/ 1310640 w 1699260"/>
              <a:gd name="connsiteY17" fmla="*/ 3375660 h 4457700"/>
              <a:gd name="connsiteX18" fmla="*/ 1569720 w 1699260"/>
              <a:gd name="connsiteY18" fmla="*/ 4107180 h 4457700"/>
              <a:gd name="connsiteX19" fmla="*/ 1661160 w 1699260"/>
              <a:gd name="connsiteY19" fmla="*/ 4457700 h 4457700"/>
              <a:gd name="connsiteX0" fmla="*/ 1661160 w 1699260"/>
              <a:gd name="connsiteY0" fmla="*/ 4457700 h 4457700"/>
              <a:gd name="connsiteX1" fmla="*/ 1699260 w 1699260"/>
              <a:gd name="connsiteY1" fmla="*/ 4457700 h 4457700"/>
              <a:gd name="connsiteX2" fmla="*/ 1577340 w 1699260"/>
              <a:gd name="connsiteY2" fmla="*/ 3992880 h 4457700"/>
              <a:gd name="connsiteX3" fmla="*/ 800100 w 1699260"/>
              <a:gd name="connsiteY3" fmla="*/ 1874520 h 4457700"/>
              <a:gd name="connsiteX4" fmla="*/ 861060 w 1699260"/>
              <a:gd name="connsiteY4" fmla="*/ 1859280 h 4457700"/>
              <a:gd name="connsiteX5" fmla="*/ 190500 w 1699260"/>
              <a:gd name="connsiteY5" fmla="*/ 205740 h 4457700"/>
              <a:gd name="connsiteX6" fmla="*/ 243840 w 1699260"/>
              <a:gd name="connsiteY6" fmla="*/ 182880 h 4457700"/>
              <a:gd name="connsiteX7" fmla="*/ 190500 w 1699260"/>
              <a:gd name="connsiteY7" fmla="*/ 30480 h 4457700"/>
              <a:gd name="connsiteX8" fmla="*/ 129540 w 1699260"/>
              <a:gd name="connsiteY8" fmla="*/ 68580 h 4457700"/>
              <a:gd name="connsiteX9" fmla="*/ 83820 w 1699260"/>
              <a:gd name="connsiteY9" fmla="*/ 0 h 4457700"/>
              <a:gd name="connsiteX10" fmla="*/ 38100 w 1699260"/>
              <a:gd name="connsiteY10" fmla="*/ 22860 h 4457700"/>
              <a:gd name="connsiteX11" fmla="*/ 0 w 1699260"/>
              <a:gd name="connsiteY11" fmla="*/ 137160 h 4457700"/>
              <a:gd name="connsiteX12" fmla="*/ 22860 w 1699260"/>
              <a:gd name="connsiteY12" fmla="*/ 190500 h 4457700"/>
              <a:gd name="connsiteX13" fmla="*/ 114300 w 1699260"/>
              <a:gd name="connsiteY13" fmla="*/ 167640 h 4457700"/>
              <a:gd name="connsiteX14" fmla="*/ 784860 w 1699260"/>
              <a:gd name="connsiteY14" fmla="*/ 1821180 h 4457700"/>
              <a:gd name="connsiteX15" fmla="*/ 739140 w 1699260"/>
              <a:gd name="connsiteY15" fmla="*/ 1851660 h 4457700"/>
              <a:gd name="connsiteX16" fmla="*/ 1310640 w 1699260"/>
              <a:gd name="connsiteY16" fmla="*/ 3375660 h 4457700"/>
              <a:gd name="connsiteX17" fmla="*/ 1569720 w 1699260"/>
              <a:gd name="connsiteY17" fmla="*/ 4107180 h 4457700"/>
              <a:gd name="connsiteX18" fmla="*/ 1661160 w 1699260"/>
              <a:gd name="connsiteY18" fmla="*/ 4457700 h 4457700"/>
              <a:gd name="connsiteX0" fmla="*/ 1661160 w 1699260"/>
              <a:gd name="connsiteY0" fmla="*/ 4457700 h 4457700"/>
              <a:gd name="connsiteX1" fmla="*/ 1699260 w 1699260"/>
              <a:gd name="connsiteY1" fmla="*/ 4457700 h 4457700"/>
              <a:gd name="connsiteX2" fmla="*/ 1577340 w 1699260"/>
              <a:gd name="connsiteY2" fmla="*/ 3992880 h 4457700"/>
              <a:gd name="connsiteX3" fmla="*/ 800100 w 1699260"/>
              <a:gd name="connsiteY3" fmla="*/ 1874520 h 4457700"/>
              <a:gd name="connsiteX4" fmla="*/ 861060 w 1699260"/>
              <a:gd name="connsiteY4" fmla="*/ 1859280 h 4457700"/>
              <a:gd name="connsiteX5" fmla="*/ 190500 w 1699260"/>
              <a:gd name="connsiteY5" fmla="*/ 205740 h 4457700"/>
              <a:gd name="connsiteX6" fmla="*/ 243840 w 1699260"/>
              <a:gd name="connsiteY6" fmla="*/ 182880 h 4457700"/>
              <a:gd name="connsiteX7" fmla="*/ 190500 w 1699260"/>
              <a:gd name="connsiteY7" fmla="*/ 30480 h 4457700"/>
              <a:gd name="connsiteX8" fmla="*/ 129540 w 1699260"/>
              <a:gd name="connsiteY8" fmla="*/ 68580 h 4457700"/>
              <a:gd name="connsiteX9" fmla="*/ 83820 w 1699260"/>
              <a:gd name="connsiteY9" fmla="*/ 0 h 4457700"/>
              <a:gd name="connsiteX10" fmla="*/ 38100 w 1699260"/>
              <a:gd name="connsiteY10" fmla="*/ 22860 h 4457700"/>
              <a:gd name="connsiteX11" fmla="*/ 0 w 1699260"/>
              <a:gd name="connsiteY11" fmla="*/ 137160 h 4457700"/>
              <a:gd name="connsiteX12" fmla="*/ 114300 w 1699260"/>
              <a:gd name="connsiteY12" fmla="*/ 167640 h 4457700"/>
              <a:gd name="connsiteX13" fmla="*/ 784860 w 1699260"/>
              <a:gd name="connsiteY13" fmla="*/ 1821180 h 4457700"/>
              <a:gd name="connsiteX14" fmla="*/ 739140 w 1699260"/>
              <a:gd name="connsiteY14" fmla="*/ 1851660 h 4457700"/>
              <a:gd name="connsiteX15" fmla="*/ 1310640 w 1699260"/>
              <a:gd name="connsiteY15" fmla="*/ 3375660 h 4457700"/>
              <a:gd name="connsiteX16" fmla="*/ 1569720 w 1699260"/>
              <a:gd name="connsiteY16" fmla="*/ 4107180 h 4457700"/>
              <a:gd name="connsiteX17" fmla="*/ 1661160 w 1699260"/>
              <a:gd name="connsiteY17" fmla="*/ 4457700 h 4457700"/>
              <a:gd name="connsiteX0" fmla="*/ 1623060 w 1661160"/>
              <a:gd name="connsiteY0" fmla="*/ 4457700 h 4457700"/>
              <a:gd name="connsiteX1" fmla="*/ 1661160 w 1661160"/>
              <a:gd name="connsiteY1" fmla="*/ 4457700 h 4457700"/>
              <a:gd name="connsiteX2" fmla="*/ 1539240 w 1661160"/>
              <a:gd name="connsiteY2" fmla="*/ 3992880 h 4457700"/>
              <a:gd name="connsiteX3" fmla="*/ 762000 w 1661160"/>
              <a:gd name="connsiteY3" fmla="*/ 1874520 h 4457700"/>
              <a:gd name="connsiteX4" fmla="*/ 822960 w 1661160"/>
              <a:gd name="connsiteY4" fmla="*/ 1859280 h 4457700"/>
              <a:gd name="connsiteX5" fmla="*/ 152400 w 1661160"/>
              <a:gd name="connsiteY5" fmla="*/ 205740 h 4457700"/>
              <a:gd name="connsiteX6" fmla="*/ 205740 w 1661160"/>
              <a:gd name="connsiteY6" fmla="*/ 182880 h 4457700"/>
              <a:gd name="connsiteX7" fmla="*/ 152400 w 1661160"/>
              <a:gd name="connsiteY7" fmla="*/ 30480 h 4457700"/>
              <a:gd name="connsiteX8" fmla="*/ 91440 w 1661160"/>
              <a:gd name="connsiteY8" fmla="*/ 68580 h 4457700"/>
              <a:gd name="connsiteX9" fmla="*/ 45720 w 1661160"/>
              <a:gd name="connsiteY9" fmla="*/ 0 h 4457700"/>
              <a:gd name="connsiteX10" fmla="*/ 0 w 1661160"/>
              <a:gd name="connsiteY10" fmla="*/ 22860 h 4457700"/>
              <a:gd name="connsiteX11" fmla="*/ 76200 w 1661160"/>
              <a:gd name="connsiteY11" fmla="*/ 167640 h 4457700"/>
              <a:gd name="connsiteX12" fmla="*/ 746760 w 1661160"/>
              <a:gd name="connsiteY12" fmla="*/ 1821180 h 4457700"/>
              <a:gd name="connsiteX13" fmla="*/ 701040 w 1661160"/>
              <a:gd name="connsiteY13" fmla="*/ 1851660 h 4457700"/>
              <a:gd name="connsiteX14" fmla="*/ 1272540 w 1661160"/>
              <a:gd name="connsiteY14" fmla="*/ 3375660 h 4457700"/>
              <a:gd name="connsiteX15" fmla="*/ 1531620 w 1661160"/>
              <a:gd name="connsiteY15" fmla="*/ 4107180 h 4457700"/>
              <a:gd name="connsiteX16" fmla="*/ 1623060 w 1661160"/>
              <a:gd name="connsiteY16" fmla="*/ 4457700 h 4457700"/>
              <a:gd name="connsiteX0" fmla="*/ 1577340 w 1615440"/>
              <a:gd name="connsiteY0" fmla="*/ 4457700 h 4457700"/>
              <a:gd name="connsiteX1" fmla="*/ 1615440 w 1615440"/>
              <a:gd name="connsiteY1" fmla="*/ 4457700 h 4457700"/>
              <a:gd name="connsiteX2" fmla="*/ 1493520 w 1615440"/>
              <a:gd name="connsiteY2" fmla="*/ 3992880 h 4457700"/>
              <a:gd name="connsiteX3" fmla="*/ 716280 w 1615440"/>
              <a:gd name="connsiteY3" fmla="*/ 1874520 h 4457700"/>
              <a:gd name="connsiteX4" fmla="*/ 777240 w 1615440"/>
              <a:gd name="connsiteY4" fmla="*/ 1859280 h 4457700"/>
              <a:gd name="connsiteX5" fmla="*/ 106680 w 1615440"/>
              <a:gd name="connsiteY5" fmla="*/ 205740 h 4457700"/>
              <a:gd name="connsiteX6" fmla="*/ 160020 w 1615440"/>
              <a:gd name="connsiteY6" fmla="*/ 182880 h 4457700"/>
              <a:gd name="connsiteX7" fmla="*/ 106680 w 1615440"/>
              <a:gd name="connsiteY7" fmla="*/ 30480 h 4457700"/>
              <a:gd name="connsiteX8" fmla="*/ 45720 w 1615440"/>
              <a:gd name="connsiteY8" fmla="*/ 68580 h 4457700"/>
              <a:gd name="connsiteX9" fmla="*/ 0 w 1615440"/>
              <a:gd name="connsiteY9" fmla="*/ 0 h 4457700"/>
              <a:gd name="connsiteX10" fmla="*/ 30480 w 1615440"/>
              <a:gd name="connsiteY10" fmla="*/ 167640 h 4457700"/>
              <a:gd name="connsiteX11" fmla="*/ 701040 w 1615440"/>
              <a:gd name="connsiteY11" fmla="*/ 1821180 h 4457700"/>
              <a:gd name="connsiteX12" fmla="*/ 655320 w 1615440"/>
              <a:gd name="connsiteY12" fmla="*/ 1851660 h 4457700"/>
              <a:gd name="connsiteX13" fmla="*/ 1226820 w 1615440"/>
              <a:gd name="connsiteY13" fmla="*/ 3375660 h 4457700"/>
              <a:gd name="connsiteX14" fmla="*/ 1485900 w 1615440"/>
              <a:gd name="connsiteY14" fmla="*/ 4107180 h 4457700"/>
              <a:gd name="connsiteX15" fmla="*/ 1577340 w 1615440"/>
              <a:gd name="connsiteY15" fmla="*/ 4457700 h 4457700"/>
              <a:gd name="connsiteX0" fmla="*/ 1546860 w 1584960"/>
              <a:gd name="connsiteY0" fmla="*/ 4427220 h 4427220"/>
              <a:gd name="connsiteX1" fmla="*/ 1584960 w 1584960"/>
              <a:gd name="connsiteY1" fmla="*/ 4427220 h 4427220"/>
              <a:gd name="connsiteX2" fmla="*/ 1463040 w 1584960"/>
              <a:gd name="connsiteY2" fmla="*/ 3962400 h 4427220"/>
              <a:gd name="connsiteX3" fmla="*/ 685800 w 1584960"/>
              <a:gd name="connsiteY3" fmla="*/ 1844040 h 4427220"/>
              <a:gd name="connsiteX4" fmla="*/ 746760 w 1584960"/>
              <a:gd name="connsiteY4" fmla="*/ 1828800 h 4427220"/>
              <a:gd name="connsiteX5" fmla="*/ 76200 w 1584960"/>
              <a:gd name="connsiteY5" fmla="*/ 175260 h 4427220"/>
              <a:gd name="connsiteX6" fmla="*/ 129540 w 1584960"/>
              <a:gd name="connsiteY6" fmla="*/ 152400 h 4427220"/>
              <a:gd name="connsiteX7" fmla="*/ 76200 w 1584960"/>
              <a:gd name="connsiteY7" fmla="*/ 0 h 4427220"/>
              <a:gd name="connsiteX8" fmla="*/ 15240 w 1584960"/>
              <a:gd name="connsiteY8" fmla="*/ 38100 h 4427220"/>
              <a:gd name="connsiteX9" fmla="*/ 0 w 1584960"/>
              <a:gd name="connsiteY9" fmla="*/ 137160 h 4427220"/>
              <a:gd name="connsiteX10" fmla="*/ 670560 w 1584960"/>
              <a:gd name="connsiteY10" fmla="*/ 1790700 h 4427220"/>
              <a:gd name="connsiteX11" fmla="*/ 624840 w 1584960"/>
              <a:gd name="connsiteY11" fmla="*/ 1821180 h 4427220"/>
              <a:gd name="connsiteX12" fmla="*/ 1196340 w 1584960"/>
              <a:gd name="connsiteY12" fmla="*/ 3345180 h 4427220"/>
              <a:gd name="connsiteX13" fmla="*/ 1455420 w 1584960"/>
              <a:gd name="connsiteY13" fmla="*/ 4076700 h 4427220"/>
              <a:gd name="connsiteX14" fmla="*/ 1546860 w 1584960"/>
              <a:gd name="connsiteY14" fmla="*/ 4427220 h 4427220"/>
              <a:gd name="connsiteX0" fmla="*/ 1546860 w 1584960"/>
              <a:gd name="connsiteY0" fmla="*/ 4427220 h 4427220"/>
              <a:gd name="connsiteX1" fmla="*/ 1584960 w 1584960"/>
              <a:gd name="connsiteY1" fmla="*/ 4427220 h 4427220"/>
              <a:gd name="connsiteX2" fmla="*/ 1463040 w 1584960"/>
              <a:gd name="connsiteY2" fmla="*/ 3962400 h 4427220"/>
              <a:gd name="connsiteX3" fmla="*/ 685800 w 1584960"/>
              <a:gd name="connsiteY3" fmla="*/ 1844040 h 4427220"/>
              <a:gd name="connsiteX4" fmla="*/ 746760 w 1584960"/>
              <a:gd name="connsiteY4" fmla="*/ 1828800 h 4427220"/>
              <a:gd name="connsiteX5" fmla="*/ 76200 w 1584960"/>
              <a:gd name="connsiteY5" fmla="*/ 175260 h 4427220"/>
              <a:gd name="connsiteX6" fmla="*/ 129540 w 1584960"/>
              <a:gd name="connsiteY6" fmla="*/ 152400 h 4427220"/>
              <a:gd name="connsiteX7" fmla="*/ 76200 w 1584960"/>
              <a:gd name="connsiteY7" fmla="*/ 0 h 4427220"/>
              <a:gd name="connsiteX8" fmla="*/ 0 w 1584960"/>
              <a:gd name="connsiteY8" fmla="*/ 137160 h 4427220"/>
              <a:gd name="connsiteX9" fmla="*/ 670560 w 1584960"/>
              <a:gd name="connsiteY9" fmla="*/ 1790700 h 4427220"/>
              <a:gd name="connsiteX10" fmla="*/ 624840 w 1584960"/>
              <a:gd name="connsiteY10" fmla="*/ 1821180 h 4427220"/>
              <a:gd name="connsiteX11" fmla="*/ 1196340 w 1584960"/>
              <a:gd name="connsiteY11" fmla="*/ 3345180 h 4427220"/>
              <a:gd name="connsiteX12" fmla="*/ 1455420 w 1584960"/>
              <a:gd name="connsiteY12" fmla="*/ 4076700 h 4427220"/>
              <a:gd name="connsiteX13" fmla="*/ 1546860 w 1584960"/>
              <a:gd name="connsiteY13" fmla="*/ 4427220 h 4427220"/>
              <a:gd name="connsiteX0" fmla="*/ 1546860 w 1584960"/>
              <a:gd name="connsiteY0" fmla="*/ 4290060 h 4290060"/>
              <a:gd name="connsiteX1" fmla="*/ 1584960 w 1584960"/>
              <a:gd name="connsiteY1" fmla="*/ 4290060 h 4290060"/>
              <a:gd name="connsiteX2" fmla="*/ 1463040 w 1584960"/>
              <a:gd name="connsiteY2" fmla="*/ 3825240 h 4290060"/>
              <a:gd name="connsiteX3" fmla="*/ 685800 w 1584960"/>
              <a:gd name="connsiteY3" fmla="*/ 1706880 h 4290060"/>
              <a:gd name="connsiteX4" fmla="*/ 746760 w 1584960"/>
              <a:gd name="connsiteY4" fmla="*/ 1691640 h 4290060"/>
              <a:gd name="connsiteX5" fmla="*/ 76200 w 1584960"/>
              <a:gd name="connsiteY5" fmla="*/ 38100 h 4290060"/>
              <a:gd name="connsiteX6" fmla="*/ 129540 w 1584960"/>
              <a:gd name="connsiteY6" fmla="*/ 15240 h 4290060"/>
              <a:gd name="connsiteX7" fmla="*/ 0 w 1584960"/>
              <a:gd name="connsiteY7" fmla="*/ 0 h 4290060"/>
              <a:gd name="connsiteX8" fmla="*/ 670560 w 1584960"/>
              <a:gd name="connsiteY8" fmla="*/ 1653540 h 4290060"/>
              <a:gd name="connsiteX9" fmla="*/ 624840 w 1584960"/>
              <a:gd name="connsiteY9" fmla="*/ 1684020 h 4290060"/>
              <a:gd name="connsiteX10" fmla="*/ 1196340 w 1584960"/>
              <a:gd name="connsiteY10" fmla="*/ 3208020 h 4290060"/>
              <a:gd name="connsiteX11" fmla="*/ 1455420 w 1584960"/>
              <a:gd name="connsiteY11" fmla="*/ 3939540 h 4290060"/>
              <a:gd name="connsiteX12" fmla="*/ 1546860 w 1584960"/>
              <a:gd name="connsiteY12" fmla="*/ 4290060 h 4290060"/>
              <a:gd name="connsiteX0" fmla="*/ 1470660 w 1508760"/>
              <a:gd name="connsiteY0" fmla="*/ 4274820 h 4274820"/>
              <a:gd name="connsiteX1" fmla="*/ 1508760 w 1508760"/>
              <a:gd name="connsiteY1" fmla="*/ 4274820 h 4274820"/>
              <a:gd name="connsiteX2" fmla="*/ 1386840 w 1508760"/>
              <a:gd name="connsiteY2" fmla="*/ 3810000 h 4274820"/>
              <a:gd name="connsiteX3" fmla="*/ 609600 w 1508760"/>
              <a:gd name="connsiteY3" fmla="*/ 1691640 h 4274820"/>
              <a:gd name="connsiteX4" fmla="*/ 670560 w 1508760"/>
              <a:gd name="connsiteY4" fmla="*/ 1676400 h 4274820"/>
              <a:gd name="connsiteX5" fmla="*/ 0 w 1508760"/>
              <a:gd name="connsiteY5" fmla="*/ 22860 h 4274820"/>
              <a:gd name="connsiteX6" fmla="*/ 53340 w 1508760"/>
              <a:gd name="connsiteY6" fmla="*/ 0 h 4274820"/>
              <a:gd name="connsiteX7" fmla="*/ 594360 w 1508760"/>
              <a:gd name="connsiteY7" fmla="*/ 1638300 h 4274820"/>
              <a:gd name="connsiteX8" fmla="*/ 548640 w 1508760"/>
              <a:gd name="connsiteY8" fmla="*/ 1668780 h 4274820"/>
              <a:gd name="connsiteX9" fmla="*/ 1120140 w 1508760"/>
              <a:gd name="connsiteY9" fmla="*/ 3192780 h 4274820"/>
              <a:gd name="connsiteX10" fmla="*/ 1379220 w 1508760"/>
              <a:gd name="connsiteY10" fmla="*/ 3924300 h 4274820"/>
              <a:gd name="connsiteX11" fmla="*/ 1470660 w 1508760"/>
              <a:gd name="connsiteY11" fmla="*/ 4274820 h 4274820"/>
              <a:gd name="connsiteX0" fmla="*/ 1470660 w 1508760"/>
              <a:gd name="connsiteY0" fmla="*/ 4251960 h 4251960"/>
              <a:gd name="connsiteX1" fmla="*/ 1508760 w 1508760"/>
              <a:gd name="connsiteY1" fmla="*/ 4251960 h 4251960"/>
              <a:gd name="connsiteX2" fmla="*/ 1386840 w 1508760"/>
              <a:gd name="connsiteY2" fmla="*/ 3787140 h 4251960"/>
              <a:gd name="connsiteX3" fmla="*/ 609600 w 1508760"/>
              <a:gd name="connsiteY3" fmla="*/ 1668780 h 4251960"/>
              <a:gd name="connsiteX4" fmla="*/ 670560 w 1508760"/>
              <a:gd name="connsiteY4" fmla="*/ 1653540 h 4251960"/>
              <a:gd name="connsiteX5" fmla="*/ 0 w 1508760"/>
              <a:gd name="connsiteY5" fmla="*/ 0 h 4251960"/>
              <a:gd name="connsiteX6" fmla="*/ 594360 w 1508760"/>
              <a:gd name="connsiteY6" fmla="*/ 1615440 h 4251960"/>
              <a:gd name="connsiteX7" fmla="*/ 548640 w 1508760"/>
              <a:gd name="connsiteY7" fmla="*/ 1645920 h 4251960"/>
              <a:gd name="connsiteX8" fmla="*/ 1120140 w 1508760"/>
              <a:gd name="connsiteY8" fmla="*/ 3169920 h 4251960"/>
              <a:gd name="connsiteX9" fmla="*/ 1379220 w 1508760"/>
              <a:gd name="connsiteY9" fmla="*/ 3901440 h 4251960"/>
              <a:gd name="connsiteX10" fmla="*/ 1470660 w 1508760"/>
              <a:gd name="connsiteY10" fmla="*/ 4251960 h 4251960"/>
              <a:gd name="connsiteX0" fmla="*/ 922020 w 960120"/>
              <a:gd name="connsiteY0" fmla="*/ 2636520 h 2636520"/>
              <a:gd name="connsiteX1" fmla="*/ 960120 w 960120"/>
              <a:gd name="connsiteY1" fmla="*/ 2636520 h 2636520"/>
              <a:gd name="connsiteX2" fmla="*/ 838200 w 960120"/>
              <a:gd name="connsiteY2" fmla="*/ 2171700 h 2636520"/>
              <a:gd name="connsiteX3" fmla="*/ 60960 w 960120"/>
              <a:gd name="connsiteY3" fmla="*/ 53340 h 2636520"/>
              <a:gd name="connsiteX4" fmla="*/ 121920 w 960120"/>
              <a:gd name="connsiteY4" fmla="*/ 38100 h 2636520"/>
              <a:gd name="connsiteX5" fmla="*/ 45720 w 960120"/>
              <a:gd name="connsiteY5" fmla="*/ 0 h 2636520"/>
              <a:gd name="connsiteX6" fmla="*/ 0 w 960120"/>
              <a:gd name="connsiteY6" fmla="*/ 30480 h 2636520"/>
              <a:gd name="connsiteX7" fmla="*/ 571500 w 960120"/>
              <a:gd name="connsiteY7" fmla="*/ 1554480 h 2636520"/>
              <a:gd name="connsiteX8" fmla="*/ 830580 w 960120"/>
              <a:gd name="connsiteY8" fmla="*/ 2286000 h 2636520"/>
              <a:gd name="connsiteX9" fmla="*/ 922020 w 960120"/>
              <a:gd name="connsiteY9" fmla="*/ 2636520 h 2636520"/>
              <a:gd name="connsiteX0" fmla="*/ 876300 w 914400"/>
              <a:gd name="connsiteY0" fmla="*/ 2636520 h 2636520"/>
              <a:gd name="connsiteX1" fmla="*/ 914400 w 914400"/>
              <a:gd name="connsiteY1" fmla="*/ 2636520 h 2636520"/>
              <a:gd name="connsiteX2" fmla="*/ 792480 w 914400"/>
              <a:gd name="connsiteY2" fmla="*/ 2171700 h 2636520"/>
              <a:gd name="connsiteX3" fmla="*/ 15240 w 914400"/>
              <a:gd name="connsiteY3" fmla="*/ 53340 h 2636520"/>
              <a:gd name="connsiteX4" fmla="*/ 76200 w 914400"/>
              <a:gd name="connsiteY4" fmla="*/ 38100 h 2636520"/>
              <a:gd name="connsiteX5" fmla="*/ 0 w 914400"/>
              <a:gd name="connsiteY5" fmla="*/ 0 h 2636520"/>
              <a:gd name="connsiteX6" fmla="*/ 525780 w 914400"/>
              <a:gd name="connsiteY6" fmla="*/ 1554480 h 2636520"/>
              <a:gd name="connsiteX7" fmla="*/ 784860 w 914400"/>
              <a:gd name="connsiteY7" fmla="*/ 2286000 h 2636520"/>
              <a:gd name="connsiteX8" fmla="*/ 876300 w 914400"/>
              <a:gd name="connsiteY8" fmla="*/ 2636520 h 2636520"/>
              <a:gd name="connsiteX0" fmla="*/ 876300 w 914400"/>
              <a:gd name="connsiteY0" fmla="*/ 2636520 h 2636520"/>
              <a:gd name="connsiteX1" fmla="*/ 914400 w 914400"/>
              <a:gd name="connsiteY1" fmla="*/ 2636520 h 2636520"/>
              <a:gd name="connsiteX2" fmla="*/ 792480 w 914400"/>
              <a:gd name="connsiteY2" fmla="*/ 2171700 h 2636520"/>
              <a:gd name="connsiteX3" fmla="*/ 15240 w 914400"/>
              <a:gd name="connsiteY3" fmla="*/ 53340 h 2636520"/>
              <a:gd name="connsiteX4" fmla="*/ 0 w 914400"/>
              <a:gd name="connsiteY4" fmla="*/ 0 h 2636520"/>
              <a:gd name="connsiteX5" fmla="*/ 525780 w 914400"/>
              <a:gd name="connsiteY5" fmla="*/ 1554480 h 2636520"/>
              <a:gd name="connsiteX6" fmla="*/ 784860 w 914400"/>
              <a:gd name="connsiteY6" fmla="*/ 2286000 h 2636520"/>
              <a:gd name="connsiteX7" fmla="*/ 876300 w 914400"/>
              <a:gd name="connsiteY7" fmla="*/ 2636520 h 2636520"/>
              <a:gd name="connsiteX0" fmla="*/ 861060 w 899160"/>
              <a:gd name="connsiteY0" fmla="*/ 2583180 h 2583180"/>
              <a:gd name="connsiteX1" fmla="*/ 899160 w 899160"/>
              <a:gd name="connsiteY1" fmla="*/ 2583180 h 2583180"/>
              <a:gd name="connsiteX2" fmla="*/ 777240 w 899160"/>
              <a:gd name="connsiteY2" fmla="*/ 2118360 h 2583180"/>
              <a:gd name="connsiteX3" fmla="*/ 0 w 899160"/>
              <a:gd name="connsiteY3" fmla="*/ 0 h 2583180"/>
              <a:gd name="connsiteX4" fmla="*/ 510540 w 899160"/>
              <a:gd name="connsiteY4" fmla="*/ 1501140 h 2583180"/>
              <a:gd name="connsiteX5" fmla="*/ 769620 w 899160"/>
              <a:gd name="connsiteY5" fmla="*/ 2232660 h 2583180"/>
              <a:gd name="connsiteX6" fmla="*/ 861060 w 899160"/>
              <a:gd name="connsiteY6" fmla="*/ 2583180 h 2583180"/>
              <a:gd name="connsiteX0" fmla="*/ 350520 w 388620"/>
              <a:gd name="connsiteY0" fmla="*/ 1082040 h 1082040"/>
              <a:gd name="connsiteX1" fmla="*/ 388620 w 388620"/>
              <a:gd name="connsiteY1" fmla="*/ 1082040 h 1082040"/>
              <a:gd name="connsiteX2" fmla="*/ 266700 w 388620"/>
              <a:gd name="connsiteY2" fmla="*/ 617220 h 1082040"/>
              <a:gd name="connsiteX3" fmla="*/ 0 w 388620"/>
              <a:gd name="connsiteY3" fmla="*/ 0 h 1082040"/>
              <a:gd name="connsiteX4" fmla="*/ 259080 w 388620"/>
              <a:gd name="connsiteY4" fmla="*/ 731520 h 1082040"/>
              <a:gd name="connsiteX5" fmla="*/ 350520 w 388620"/>
              <a:gd name="connsiteY5" fmla="*/ 1082040 h 1082040"/>
              <a:gd name="connsiteX0" fmla="*/ 350520 w 498157"/>
              <a:gd name="connsiteY0" fmla="*/ 1082040 h 1224915"/>
              <a:gd name="connsiteX1" fmla="*/ 498157 w 498157"/>
              <a:gd name="connsiteY1" fmla="*/ 1224915 h 1224915"/>
              <a:gd name="connsiteX2" fmla="*/ 266700 w 498157"/>
              <a:gd name="connsiteY2" fmla="*/ 617220 h 1224915"/>
              <a:gd name="connsiteX3" fmla="*/ 0 w 498157"/>
              <a:gd name="connsiteY3" fmla="*/ 0 h 1224915"/>
              <a:gd name="connsiteX4" fmla="*/ 259080 w 498157"/>
              <a:gd name="connsiteY4" fmla="*/ 731520 h 1224915"/>
              <a:gd name="connsiteX5" fmla="*/ 350520 w 498157"/>
              <a:gd name="connsiteY5" fmla="*/ 1082040 h 1224915"/>
              <a:gd name="connsiteX0" fmla="*/ 350520 w 498157"/>
              <a:gd name="connsiteY0" fmla="*/ 1082040 h 1224915"/>
              <a:gd name="connsiteX1" fmla="*/ 498157 w 498157"/>
              <a:gd name="connsiteY1" fmla="*/ 1224915 h 1224915"/>
              <a:gd name="connsiteX2" fmla="*/ 481012 w 498157"/>
              <a:gd name="connsiteY2" fmla="*/ 1107758 h 1224915"/>
              <a:gd name="connsiteX3" fmla="*/ 0 w 498157"/>
              <a:gd name="connsiteY3" fmla="*/ 0 h 1224915"/>
              <a:gd name="connsiteX4" fmla="*/ 259080 w 498157"/>
              <a:gd name="connsiteY4" fmla="*/ 731520 h 1224915"/>
              <a:gd name="connsiteX5" fmla="*/ 350520 w 498157"/>
              <a:gd name="connsiteY5" fmla="*/ 1082040 h 1224915"/>
              <a:gd name="connsiteX0" fmla="*/ 91440 w 376714"/>
              <a:gd name="connsiteY0" fmla="*/ 350520 h 493395"/>
              <a:gd name="connsiteX1" fmla="*/ 239077 w 376714"/>
              <a:gd name="connsiteY1" fmla="*/ 493395 h 493395"/>
              <a:gd name="connsiteX2" fmla="*/ 221932 w 376714"/>
              <a:gd name="connsiteY2" fmla="*/ 376238 h 493395"/>
              <a:gd name="connsiteX3" fmla="*/ 376714 w 376714"/>
              <a:gd name="connsiteY3" fmla="*/ 330517 h 493395"/>
              <a:gd name="connsiteX4" fmla="*/ 0 w 376714"/>
              <a:gd name="connsiteY4" fmla="*/ 0 h 493395"/>
              <a:gd name="connsiteX5" fmla="*/ 91440 w 376714"/>
              <a:gd name="connsiteY5" fmla="*/ 350520 h 493395"/>
              <a:gd name="connsiteX0" fmla="*/ 0 w 285274"/>
              <a:gd name="connsiteY0" fmla="*/ 95727 h 238602"/>
              <a:gd name="connsiteX1" fmla="*/ 147637 w 285274"/>
              <a:gd name="connsiteY1" fmla="*/ 238602 h 238602"/>
              <a:gd name="connsiteX2" fmla="*/ 130492 w 285274"/>
              <a:gd name="connsiteY2" fmla="*/ 121445 h 238602"/>
              <a:gd name="connsiteX3" fmla="*/ 285274 w 285274"/>
              <a:gd name="connsiteY3" fmla="*/ 75724 h 238602"/>
              <a:gd name="connsiteX4" fmla="*/ 253842 w 285274"/>
              <a:gd name="connsiteY4" fmla="*/ 0 h 238602"/>
              <a:gd name="connsiteX5" fmla="*/ 0 w 285274"/>
              <a:gd name="connsiteY5" fmla="*/ 95727 h 238602"/>
              <a:gd name="connsiteX0" fmla="*/ 0 w 285274"/>
              <a:gd name="connsiteY0" fmla="*/ 95727 h 238602"/>
              <a:gd name="connsiteX1" fmla="*/ 147637 w 285274"/>
              <a:gd name="connsiteY1" fmla="*/ 238602 h 238602"/>
              <a:gd name="connsiteX2" fmla="*/ 130492 w 285274"/>
              <a:gd name="connsiteY2" fmla="*/ 121445 h 238602"/>
              <a:gd name="connsiteX3" fmla="*/ 285274 w 285274"/>
              <a:gd name="connsiteY3" fmla="*/ 75724 h 238602"/>
              <a:gd name="connsiteX4" fmla="*/ 253842 w 285274"/>
              <a:gd name="connsiteY4" fmla="*/ 0 h 238602"/>
              <a:gd name="connsiteX5" fmla="*/ 43814 w 285274"/>
              <a:gd name="connsiteY5" fmla="*/ 75724 h 238602"/>
              <a:gd name="connsiteX6" fmla="*/ 0 w 285274"/>
              <a:gd name="connsiteY6" fmla="*/ 95727 h 238602"/>
              <a:gd name="connsiteX0" fmla="*/ 10955 w 296229"/>
              <a:gd name="connsiteY0" fmla="*/ 95727 h 238602"/>
              <a:gd name="connsiteX1" fmla="*/ 158592 w 296229"/>
              <a:gd name="connsiteY1" fmla="*/ 238602 h 238602"/>
              <a:gd name="connsiteX2" fmla="*/ 141447 w 296229"/>
              <a:gd name="connsiteY2" fmla="*/ 121445 h 238602"/>
              <a:gd name="connsiteX3" fmla="*/ 296229 w 296229"/>
              <a:gd name="connsiteY3" fmla="*/ 75724 h 238602"/>
              <a:gd name="connsiteX4" fmla="*/ 264797 w 296229"/>
              <a:gd name="connsiteY4" fmla="*/ 0 h 238602"/>
              <a:gd name="connsiteX5" fmla="*/ 0 w 296229"/>
              <a:gd name="connsiteY5" fmla="*/ 42386 h 238602"/>
              <a:gd name="connsiteX6" fmla="*/ 10955 w 296229"/>
              <a:gd name="connsiteY6" fmla="*/ 95727 h 238602"/>
              <a:gd name="connsiteX0" fmla="*/ 10955 w 296229"/>
              <a:gd name="connsiteY0" fmla="*/ 95727 h 238602"/>
              <a:gd name="connsiteX1" fmla="*/ 69058 w 296229"/>
              <a:gd name="connsiteY1" fmla="*/ 149542 h 238602"/>
              <a:gd name="connsiteX2" fmla="*/ 158592 w 296229"/>
              <a:gd name="connsiteY2" fmla="*/ 238602 h 238602"/>
              <a:gd name="connsiteX3" fmla="*/ 141447 w 296229"/>
              <a:gd name="connsiteY3" fmla="*/ 121445 h 238602"/>
              <a:gd name="connsiteX4" fmla="*/ 296229 w 296229"/>
              <a:gd name="connsiteY4" fmla="*/ 75724 h 238602"/>
              <a:gd name="connsiteX5" fmla="*/ 264797 w 296229"/>
              <a:gd name="connsiteY5" fmla="*/ 0 h 238602"/>
              <a:gd name="connsiteX6" fmla="*/ 0 w 296229"/>
              <a:gd name="connsiteY6" fmla="*/ 42386 h 238602"/>
              <a:gd name="connsiteX7" fmla="*/ 10955 w 296229"/>
              <a:gd name="connsiteY7" fmla="*/ 95727 h 238602"/>
              <a:gd name="connsiteX0" fmla="*/ 10955 w 296229"/>
              <a:gd name="connsiteY0" fmla="*/ 95727 h 238602"/>
              <a:gd name="connsiteX1" fmla="*/ 100014 w 296229"/>
              <a:gd name="connsiteY1" fmla="*/ 116205 h 238602"/>
              <a:gd name="connsiteX2" fmla="*/ 158592 w 296229"/>
              <a:gd name="connsiteY2" fmla="*/ 238602 h 238602"/>
              <a:gd name="connsiteX3" fmla="*/ 141447 w 296229"/>
              <a:gd name="connsiteY3" fmla="*/ 121445 h 238602"/>
              <a:gd name="connsiteX4" fmla="*/ 296229 w 296229"/>
              <a:gd name="connsiteY4" fmla="*/ 75724 h 238602"/>
              <a:gd name="connsiteX5" fmla="*/ 264797 w 296229"/>
              <a:gd name="connsiteY5" fmla="*/ 0 h 238602"/>
              <a:gd name="connsiteX6" fmla="*/ 0 w 296229"/>
              <a:gd name="connsiteY6" fmla="*/ 42386 h 238602"/>
              <a:gd name="connsiteX7" fmla="*/ 10955 w 296229"/>
              <a:gd name="connsiteY7" fmla="*/ 95727 h 238602"/>
              <a:gd name="connsiteX0" fmla="*/ 10955 w 296229"/>
              <a:gd name="connsiteY0" fmla="*/ 95727 h 238602"/>
              <a:gd name="connsiteX1" fmla="*/ 100014 w 296229"/>
              <a:gd name="connsiteY1" fmla="*/ 116205 h 238602"/>
              <a:gd name="connsiteX2" fmla="*/ 128589 w 296229"/>
              <a:gd name="connsiteY2" fmla="*/ 173355 h 238602"/>
              <a:gd name="connsiteX3" fmla="*/ 158592 w 296229"/>
              <a:gd name="connsiteY3" fmla="*/ 238602 h 238602"/>
              <a:gd name="connsiteX4" fmla="*/ 141447 w 296229"/>
              <a:gd name="connsiteY4" fmla="*/ 121445 h 238602"/>
              <a:gd name="connsiteX5" fmla="*/ 296229 w 296229"/>
              <a:gd name="connsiteY5" fmla="*/ 75724 h 238602"/>
              <a:gd name="connsiteX6" fmla="*/ 264797 w 296229"/>
              <a:gd name="connsiteY6" fmla="*/ 0 h 238602"/>
              <a:gd name="connsiteX7" fmla="*/ 0 w 296229"/>
              <a:gd name="connsiteY7" fmla="*/ 42386 h 238602"/>
              <a:gd name="connsiteX8" fmla="*/ 10955 w 296229"/>
              <a:gd name="connsiteY8" fmla="*/ 95727 h 238602"/>
              <a:gd name="connsiteX0" fmla="*/ 10955 w 296229"/>
              <a:gd name="connsiteY0" fmla="*/ 95727 h 238602"/>
              <a:gd name="connsiteX1" fmla="*/ 100014 w 296229"/>
              <a:gd name="connsiteY1" fmla="*/ 116205 h 238602"/>
              <a:gd name="connsiteX2" fmla="*/ 116683 w 296229"/>
              <a:gd name="connsiteY2" fmla="*/ 213836 h 238602"/>
              <a:gd name="connsiteX3" fmla="*/ 158592 w 296229"/>
              <a:gd name="connsiteY3" fmla="*/ 238602 h 238602"/>
              <a:gd name="connsiteX4" fmla="*/ 141447 w 296229"/>
              <a:gd name="connsiteY4" fmla="*/ 121445 h 238602"/>
              <a:gd name="connsiteX5" fmla="*/ 296229 w 296229"/>
              <a:gd name="connsiteY5" fmla="*/ 75724 h 238602"/>
              <a:gd name="connsiteX6" fmla="*/ 264797 w 296229"/>
              <a:gd name="connsiteY6" fmla="*/ 0 h 238602"/>
              <a:gd name="connsiteX7" fmla="*/ 0 w 296229"/>
              <a:gd name="connsiteY7" fmla="*/ 42386 h 238602"/>
              <a:gd name="connsiteX8" fmla="*/ 10955 w 296229"/>
              <a:gd name="connsiteY8" fmla="*/ 95727 h 238602"/>
              <a:gd name="connsiteX0" fmla="*/ 10955 w 296229"/>
              <a:gd name="connsiteY0" fmla="*/ 95727 h 229077"/>
              <a:gd name="connsiteX1" fmla="*/ 100014 w 296229"/>
              <a:gd name="connsiteY1" fmla="*/ 116205 h 229077"/>
              <a:gd name="connsiteX2" fmla="*/ 116683 w 296229"/>
              <a:gd name="connsiteY2" fmla="*/ 213836 h 229077"/>
              <a:gd name="connsiteX3" fmla="*/ 168117 w 296229"/>
              <a:gd name="connsiteY3" fmla="*/ 229077 h 229077"/>
              <a:gd name="connsiteX4" fmla="*/ 141447 w 296229"/>
              <a:gd name="connsiteY4" fmla="*/ 121445 h 229077"/>
              <a:gd name="connsiteX5" fmla="*/ 296229 w 296229"/>
              <a:gd name="connsiteY5" fmla="*/ 75724 h 229077"/>
              <a:gd name="connsiteX6" fmla="*/ 264797 w 296229"/>
              <a:gd name="connsiteY6" fmla="*/ 0 h 229077"/>
              <a:gd name="connsiteX7" fmla="*/ 0 w 296229"/>
              <a:gd name="connsiteY7" fmla="*/ 42386 h 229077"/>
              <a:gd name="connsiteX8" fmla="*/ 10955 w 296229"/>
              <a:gd name="connsiteY8" fmla="*/ 95727 h 229077"/>
              <a:gd name="connsiteX0" fmla="*/ 10955 w 296229"/>
              <a:gd name="connsiteY0" fmla="*/ 95727 h 229077"/>
              <a:gd name="connsiteX1" fmla="*/ 100014 w 296229"/>
              <a:gd name="connsiteY1" fmla="*/ 116205 h 229077"/>
              <a:gd name="connsiteX2" fmla="*/ 104777 w 296229"/>
              <a:gd name="connsiteY2" fmla="*/ 197168 h 229077"/>
              <a:gd name="connsiteX3" fmla="*/ 168117 w 296229"/>
              <a:gd name="connsiteY3" fmla="*/ 229077 h 229077"/>
              <a:gd name="connsiteX4" fmla="*/ 141447 w 296229"/>
              <a:gd name="connsiteY4" fmla="*/ 121445 h 229077"/>
              <a:gd name="connsiteX5" fmla="*/ 296229 w 296229"/>
              <a:gd name="connsiteY5" fmla="*/ 75724 h 229077"/>
              <a:gd name="connsiteX6" fmla="*/ 264797 w 296229"/>
              <a:gd name="connsiteY6" fmla="*/ 0 h 229077"/>
              <a:gd name="connsiteX7" fmla="*/ 0 w 296229"/>
              <a:gd name="connsiteY7" fmla="*/ 42386 h 229077"/>
              <a:gd name="connsiteX8" fmla="*/ 10955 w 296229"/>
              <a:gd name="connsiteY8" fmla="*/ 95727 h 22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229" h="229077">
                <a:moveTo>
                  <a:pt x="10955" y="95727"/>
                </a:moveTo>
                <a:lnTo>
                  <a:pt x="100014" y="116205"/>
                </a:lnTo>
                <a:lnTo>
                  <a:pt x="104777" y="197168"/>
                </a:lnTo>
                <a:lnTo>
                  <a:pt x="168117" y="229077"/>
                </a:lnTo>
                <a:lnTo>
                  <a:pt x="141447" y="121445"/>
                </a:lnTo>
                <a:lnTo>
                  <a:pt x="296229" y="75724"/>
                </a:lnTo>
                <a:lnTo>
                  <a:pt x="264797" y="0"/>
                </a:lnTo>
                <a:lnTo>
                  <a:pt x="0" y="42386"/>
                </a:lnTo>
                <a:lnTo>
                  <a:pt x="10955" y="95727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3683AF6-F8FF-2DA4-9415-25797FB0A2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  <p:sp>
        <p:nvSpPr>
          <p:cNvPr id="4" name="Vrije vorm: vorm 3">
            <a:extLst>
              <a:ext uri="{FF2B5EF4-FFF2-40B4-BE49-F238E27FC236}">
                <a16:creationId xmlns:a16="http://schemas.microsoft.com/office/drawing/2014/main" id="{DC6DC4AC-2376-5DA0-6464-49B3ECDD68C4}"/>
              </a:ext>
            </a:extLst>
          </p:cNvPr>
          <p:cNvSpPr/>
          <p:nvPr/>
        </p:nvSpPr>
        <p:spPr>
          <a:xfrm>
            <a:off x="6400801" y="438724"/>
            <a:ext cx="3190874" cy="3287280"/>
          </a:xfrm>
          <a:custGeom>
            <a:avLst/>
            <a:gdLst>
              <a:gd name="connsiteX0" fmla="*/ 1102408 w 1538243"/>
              <a:gd name="connsiteY0" fmla="*/ 0 h 1469877"/>
              <a:gd name="connsiteX1" fmla="*/ 0 w 1538243"/>
              <a:gd name="connsiteY1" fmla="*/ 290557 h 1469877"/>
              <a:gd name="connsiteX2" fmla="*/ 299103 w 1538243"/>
              <a:gd name="connsiteY2" fmla="*/ 1469877 h 1469877"/>
              <a:gd name="connsiteX3" fmla="*/ 1538243 w 1538243"/>
              <a:gd name="connsiteY3" fmla="*/ 1162228 h 1469877"/>
              <a:gd name="connsiteX4" fmla="*/ 1102408 w 1538243"/>
              <a:gd name="connsiteY4" fmla="*/ 0 h 1469877"/>
              <a:gd name="connsiteX0" fmla="*/ 1102408 w 1538243"/>
              <a:gd name="connsiteY0" fmla="*/ 0 h 1631802"/>
              <a:gd name="connsiteX1" fmla="*/ 0 w 1538243"/>
              <a:gd name="connsiteY1" fmla="*/ 290557 h 1631802"/>
              <a:gd name="connsiteX2" fmla="*/ 351491 w 1538243"/>
              <a:gd name="connsiteY2" fmla="*/ 1631802 h 1631802"/>
              <a:gd name="connsiteX3" fmla="*/ 1538243 w 1538243"/>
              <a:gd name="connsiteY3" fmla="*/ 1162228 h 1631802"/>
              <a:gd name="connsiteX4" fmla="*/ 1102408 w 1538243"/>
              <a:gd name="connsiteY4" fmla="*/ 0 h 1631802"/>
              <a:gd name="connsiteX0" fmla="*/ 1102408 w 1576343"/>
              <a:gd name="connsiteY0" fmla="*/ 0 h 1631802"/>
              <a:gd name="connsiteX1" fmla="*/ 0 w 1576343"/>
              <a:gd name="connsiteY1" fmla="*/ 290557 h 1631802"/>
              <a:gd name="connsiteX2" fmla="*/ 351491 w 1576343"/>
              <a:gd name="connsiteY2" fmla="*/ 1631802 h 1631802"/>
              <a:gd name="connsiteX3" fmla="*/ 1576343 w 1576343"/>
              <a:gd name="connsiteY3" fmla="*/ 1309866 h 1631802"/>
              <a:gd name="connsiteX4" fmla="*/ 1102408 w 1576343"/>
              <a:gd name="connsiteY4" fmla="*/ 0 h 1631802"/>
              <a:gd name="connsiteX0" fmla="*/ 1102408 w 1576343"/>
              <a:gd name="connsiteY0" fmla="*/ 0 h 1603227"/>
              <a:gd name="connsiteX1" fmla="*/ 0 w 1576343"/>
              <a:gd name="connsiteY1" fmla="*/ 290557 h 1603227"/>
              <a:gd name="connsiteX2" fmla="*/ 318154 w 1576343"/>
              <a:gd name="connsiteY2" fmla="*/ 1603227 h 1603227"/>
              <a:gd name="connsiteX3" fmla="*/ 1576343 w 1576343"/>
              <a:gd name="connsiteY3" fmla="*/ 1309866 h 1603227"/>
              <a:gd name="connsiteX4" fmla="*/ 1102408 w 1576343"/>
              <a:gd name="connsiteY4" fmla="*/ 0 h 1603227"/>
              <a:gd name="connsiteX0" fmla="*/ 1102408 w 1576343"/>
              <a:gd name="connsiteY0" fmla="*/ 0 h 1627039"/>
              <a:gd name="connsiteX1" fmla="*/ 0 w 1576343"/>
              <a:gd name="connsiteY1" fmla="*/ 290557 h 1627039"/>
              <a:gd name="connsiteX2" fmla="*/ 318154 w 1576343"/>
              <a:gd name="connsiteY2" fmla="*/ 1627039 h 1627039"/>
              <a:gd name="connsiteX3" fmla="*/ 1576343 w 1576343"/>
              <a:gd name="connsiteY3" fmla="*/ 1309866 h 1627039"/>
              <a:gd name="connsiteX4" fmla="*/ 1102408 w 1576343"/>
              <a:gd name="connsiteY4" fmla="*/ 0 h 1627039"/>
              <a:gd name="connsiteX0" fmla="*/ 1102408 w 2032654"/>
              <a:gd name="connsiteY0" fmla="*/ 0 h 2350939"/>
              <a:gd name="connsiteX1" fmla="*/ 0 w 2032654"/>
              <a:gd name="connsiteY1" fmla="*/ 290557 h 2350939"/>
              <a:gd name="connsiteX2" fmla="*/ 2032654 w 2032654"/>
              <a:gd name="connsiteY2" fmla="*/ 2350939 h 2350939"/>
              <a:gd name="connsiteX3" fmla="*/ 1576343 w 2032654"/>
              <a:gd name="connsiteY3" fmla="*/ 1309866 h 2350939"/>
              <a:gd name="connsiteX4" fmla="*/ 1102408 w 2032654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1102408 w 2966993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504807 w 2966993"/>
              <a:gd name="connsiteY4" fmla="*/ 1589607 h 2350939"/>
              <a:gd name="connsiteX5" fmla="*/ 1102408 w 2966993"/>
              <a:gd name="connsiteY5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876282 w 2966993"/>
              <a:gd name="connsiteY4" fmla="*/ 1532457 h 2350939"/>
              <a:gd name="connsiteX5" fmla="*/ 1102408 w 2966993"/>
              <a:gd name="connsiteY5" fmla="*/ 0 h 2350939"/>
              <a:gd name="connsiteX0" fmla="*/ 2388283 w 2966993"/>
              <a:gd name="connsiteY0" fmla="*/ 0 h 2846239"/>
              <a:gd name="connsiteX1" fmla="*/ 0 w 2966993"/>
              <a:gd name="connsiteY1" fmla="*/ 785857 h 2846239"/>
              <a:gd name="connsiteX2" fmla="*/ 2032654 w 2966993"/>
              <a:gd name="connsiteY2" fmla="*/ 2846239 h 2846239"/>
              <a:gd name="connsiteX3" fmla="*/ 2966993 w 2966993"/>
              <a:gd name="connsiteY3" fmla="*/ 2643366 h 2846239"/>
              <a:gd name="connsiteX4" fmla="*/ 2876282 w 2966993"/>
              <a:gd name="connsiteY4" fmla="*/ 2027757 h 2846239"/>
              <a:gd name="connsiteX5" fmla="*/ 2388283 w 2966993"/>
              <a:gd name="connsiteY5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0 w 2966993"/>
              <a:gd name="connsiteY2" fmla="*/ 785857 h 2846239"/>
              <a:gd name="connsiteX3" fmla="*/ 2032654 w 2966993"/>
              <a:gd name="connsiteY3" fmla="*/ 2846239 h 2846239"/>
              <a:gd name="connsiteX4" fmla="*/ 2966993 w 2966993"/>
              <a:gd name="connsiteY4" fmla="*/ 2643366 h 2846239"/>
              <a:gd name="connsiteX5" fmla="*/ 2876282 w 2966993"/>
              <a:gd name="connsiteY5" fmla="*/ 2027757 h 2846239"/>
              <a:gd name="connsiteX6" fmla="*/ 2388283 w 2966993"/>
              <a:gd name="connsiteY6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1542782 w 2966993"/>
              <a:gd name="connsiteY2" fmla="*/ 26563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76107 w 2966993"/>
              <a:gd name="connsiteY3" fmla="*/ 7990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218932 w 2966993"/>
              <a:gd name="connsiteY4" fmla="*/ 837132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447532 w 2966993"/>
              <a:gd name="connsiteY4" fmla="*/ 218007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1311958 w 1890668"/>
              <a:gd name="connsiteY0" fmla="*/ 0 h 2846239"/>
              <a:gd name="connsiteX1" fmla="*/ 809357 w 1890668"/>
              <a:gd name="connsiteY1" fmla="*/ 132282 h 2846239"/>
              <a:gd name="connsiteX2" fmla="*/ 990332 w 1890668"/>
              <a:gd name="connsiteY2" fmla="*/ 722832 h 2846239"/>
              <a:gd name="connsiteX3" fmla="*/ 371207 w 1890668"/>
              <a:gd name="connsiteY3" fmla="*/ 875232 h 2846239"/>
              <a:gd name="connsiteX4" fmla="*/ 371207 w 1890668"/>
              <a:gd name="connsiteY4" fmla="*/ 218007 h 2846239"/>
              <a:gd name="connsiteX5" fmla="*/ 0 w 1890668"/>
              <a:gd name="connsiteY5" fmla="*/ 319132 h 2846239"/>
              <a:gd name="connsiteX6" fmla="*/ 956329 w 1890668"/>
              <a:gd name="connsiteY6" fmla="*/ 2846239 h 2846239"/>
              <a:gd name="connsiteX7" fmla="*/ 1890668 w 1890668"/>
              <a:gd name="connsiteY7" fmla="*/ 2643366 h 2846239"/>
              <a:gd name="connsiteX8" fmla="*/ 1799957 w 1890668"/>
              <a:gd name="connsiteY8" fmla="*/ 2027757 h 2846239"/>
              <a:gd name="connsiteX9" fmla="*/ 1311958 w 1890668"/>
              <a:gd name="connsiteY9" fmla="*/ 0 h 2846239"/>
              <a:gd name="connsiteX0" fmla="*/ 1311958 w 1890668"/>
              <a:gd name="connsiteY0" fmla="*/ 0 h 2855764"/>
              <a:gd name="connsiteX1" fmla="*/ 809357 w 1890668"/>
              <a:gd name="connsiteY1" fmla="*/ 132282 h 2855764"/>
              <a:gd name="connsiteX2" fmla="*/ 990332 w 1890668"/>
              <a:gd name="connsiteY2" fmla="*/ 722832 h 2855764"/>
              <a:gd name="connsiteX3" fmla="*/ 371207 w 1890668"/>
              <a:gd name="connsiteY3" fmla="*/ 875232 h 2855764"/>
              <a:gd name="connsiteX4" fmla="*/ 371207 w 1890668"/>
              <a:gd name="connsiteY4" fmla="*/ 218007 h 2855764"/>
              <a:gd name="connsiteX5" fmla="*/ 0 w 1890668"/>
              <a:gd name="connsiteY5" fmla="*/ 319132 h 2855764"/>
              <a:gd name="connsiteX6" fmla="*/ 870604 w 1890668"/>
              <a:gd name="connsiteY6" fmla="*/ 2855764 h 2855764"/>
              <a:gd name="connsiteX7" fmla="*/ 1890668 w 1890668"/>
              <a:gd name="connsiteY7" fmla="*/ 2643366 h 2855764"/>
              <a:gd name="connsiteX8" fmla="*/ 1799957 w 1890668"/>
              <a:gd name="connsiteY8" fmla="*/ 2027757 h 2855764"/>
              <a:gd name="connsiteX9" fmla="*/ 1311958 w 1890668"/>
              <a:gd name="connsiteY9" fmla="*/ 0 h 2855764"/>
              <a:gd name="connsiteX0" fmla="*/ 1350058 w 1928768"/>
              <a:gd name="connsiteY0" fmla="*/ 0 h 2855764"/>
              <a:gd name="connsiteX1" fmla="*/ 847457 w 1928768"/>
              <a:gd name="connsiteY1" fmla="*/ 132282 h 2855764"/>
              <a:gd name="connsiteX2" fmla="*/ 1028432 w 1928768"/>
              <a:gd name="connsiteY2" fmla="*/ 722832 h 2855764"/>
              <a:gd name="connsiteX3" fmla="*/ 409307 w 1928768"/>
              <a:gd name="connsiteY3" fmla="*/ 875232 h 2855764"/>
              <a:gd name="connsiteX4" fmla="*/ 409307 w 1928768"/>
              <a:gd name="connsiteY4" fmla="*/ 218007 h 2855764"/>
              <a:gd name="connsiteX5" fmla="*/ 0 w 1928768"/>
              <a:gd name="connsiteY5" fmla="*/ 338182 h 2855764"/>
              <a:gd name="connsiteX6" fmla="*/ 908704 w 1928768"/>
              <a:gd name="connsiteY6" fmla="*/ 2855764 h 2855764"/>
              <a:gd name="connsiteX7" fmla="*/ 1928768 w 1928768"/>
              <a:gd name="connsiteY7" fmla="*/ 2643366 h 2855764"/>
              <a:gd name="connsiteX8" fmla="*/ 1838057 w 1928768"/>
              <a:gd name="connsiteY8" fmla="*/ 2027757 h 2855764"/>
              <a:gd name="connsiteX9" fmla="*/ 1350058 w 1928768"/>
              <a:gd name="connsiteY9" fmla="*/ 0 h 2855764"/>
              <a:gd name="connsiteX0" fmla="*/ 1350058 w 1984186"/>
              <a:gd name="connsiteY0" fmla="*/ 0 h 2855764"/>
              <a:gd name="connsiteX1" fmla="*/ 847457 w 1984186"/>
              <a:gd name="connsiteY1" fmla="*/ 132282 h 2855764"/>
              <a:gd name="connsiteX2" fmla="*/ 1028432 w 1984186"/>
              <a:gd name="connsiteY2" fmla="*/ 722832 h 2855764"/>
              <a:gd name="connsiteX3" fmla="*/ 409307 w 1984186"/>
              <a:gd name="connsiteY3" fmla="*/ 875232 h 2855764"/>
              <a:gd name="connsiteX4" fmla="*/ 409307 w 1984186"/>
              <a:gd name="connsiteY4" fmla="*/ 218007 h 2855764"/>
              <a:gd name="connsiteX5" fmla="*/ 0 w 1984186"/>
              <a:gd name="connsiteY5" fmla="*/ 338182 h 2855764"/>
              <a:gd name="connsiteX6" fmla="*/ 908704 w 1984186"/>
              <a:gd name="connsiteY6" fmla="*/ 2855764 h 2855764"/>
              <a:gd name="connsiteX7" fmla="*/ 1984186 w 1984186"/>
              <a:gd name="connsiteY7" fmla="*/ 2781911 h 2855764"/>
              <a:gd name="connsiteX8" fmla="*/ 1838057 w 1984186"/>
              <a:gd name="connsiteY8" fmla="*/ 2027757 h 2855764"/>
              <a:gd name="connsiteX9" fmla="*/ 1350058 w 1984186"/>
              <a:gd name="connsiteY9" fmla="*/ 0 h 2855764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38057 w 1984186"/>
              <a:gd name="connsiteY8" fmla="*/ 1895475 h 2723482"/>
              <a:gd name="connsiteX9" fmla="*/ 1710276 w 1984186"/>
              <a:gd name="connsiteY9" fmla="*/ 2306118 h 2723482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710276 w 1984186"/>
              <a:gd name="connsiteY9" fmla="*/ 2306118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1038013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0 w 1574879"/>
              <a:gd name="connsiteY4" fmla="*/ 85725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1274618 w 1574879"/>
              <a:gd name="connsiteY4" fmla="*/ 3096780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001895 h 2598695"/>
              <a:gd name="connsiteX1" fmla="*/ 927677 w 1574879"/>
              <a:gd name="connsiteY1" fmla="*/ 942686 h 2598695"/>
              <a:gd name="connsiteX2" fmla="*/ 619125 w 1574879"/>
              <a:gd name="connsiteY2" fmla="*/ 0 h 2598695"/>
              <a:gd name="connsiteX3" fmla="*/ 0 w 1574879"/>
              <a:gd name="connsiteY3" fmla="*/ 152400 h 2598695"/>
              <a:gd name="connsiteX4" fmla="*/ 1274618 w 1574879"/>
              <a:gd name="connsiteY4" fmla="*/ 2506230 h 2598695"/>
              <a:gd name="connsiteX5" fmla="*/ 643639 w 1574879"/>
              <a:gd name="connsiteY5" fmla="*/ 2598695 h 2598695"/>
              <a:gd name="connsiteX6" fmla="*/ 628706 w 1574879"/>
              <a:gd name="connsiteY6" fmla="*/ 2132932 h 2598695"/>
              <a:gd name="connsiteX7" fmla="*/ 1574879 w 1574879"/>
              <a:gd name="connsiteY7" fmla="*/ 2059079 h 2598695"/>
              <a:gd name="connsiteX8" fmla="*/ 1456459 w 1574879"/>
              <a:gd name="connsiteY8" fmla="*/ 1923761 h 2598695"/>
              <a:gd name="connsiteX9" fmla="*/ 608242 w 1574879"/>
              <a:gd name="connsiteY9" fmla="*/ 2001895 h 2598695"/>
              <a:gd name="connsiteX0" fmla="*/ 0 w 966637"/>
              <a:gd name="connsiteY0" fmla="*/ 2001895 h 2803236"/>
              <a:gd name="connsiteX1" fmla="*/ 319435 w 966637"/>
              <a:gd name="connsiteY1" fmla="*/ 942686 h 2803236"/>
              <a:gd name="connsiteX2" fmla="*/ 10883 w 966637"/>
              <a:gd name="connsiteY2" fmla="*/ 0 h 2803236"/>
              <a:gd name="connsiteX3" fmla="*/ 703322 w 966637"/>
              <a:gd name="connsiteY3" fmla="*/ 2803236 h 2803236"/>
              <a:gd name="connsiteX4" fmla="*/ 666376 w 966637"/>
              <a:gd name="connsiteY4" fmla="*/ 2506230 h 2803236"/>
              <a:gd name="connsiteX5" fmla="*/ 35397 w 966637"/>
              <a:gd name="connsiteY5" fmla="*/ 2598695 h 2803236"/>
              <a:gd name="connsiteX6" fmla="*/ 20464 w 966637"/>
              <a:gd name="connsiteY6" fmla="*/ 2132932 h 2803236"/>
              <a:gd name="connsiteX7" fmla="*/ 966637 w 966637"/>
              <a:gd name="connsiteY7" fmla="*/ 2059079 h 2803236"/>
              <a:gd name="connsiteX8" fmla="*/ 848217 w 966637"/>
              <a:gd name="connsiteY8" fmla="*/ 1923761 h 2803236"/>
              <a:gd name="connsiteX9" fmla="*/ 0 w 966637"/>
              <a:gd name="connsiteY9" fmla="*/ 2001895 h 2803236"/>
              <a:gd name="connsiteX0" fmla="*/ 432462 w 1399099"/>
              <a:gd name="connsiteY0" fmla="*/ 1059209 h 2012951"/>
              <a:gd name="connsiteX1" fmla="*/ 751897 w 1399099"/>
              <a:gd name="connsiteY1" fmla="*/ 0 h 2012951"/>
              <a:gd name="connsiteX2" fmla="*/ 0 w 1399099"/>
              <a:gd name="connsiteY2" fmla="*/ 2012951 h 2012951"/>
              <a:gd name="connsiteX3" fmla="*/ 1135784 w 1399099"/>
              <a:gd name="connsiteY3" fmla="*/ 1860550 h 2012951"/>
              <a:gd name="connsiteX4" fmla="*/ 1098838 w 1399099"/>
              <a:gd name="connsiteY4" fmla="*/ 1563544 h 2012951"/>
              <a:gd name="connsiteX5" fmla="*/ 467859 w 1399099"/>
              <a:gd name="connsiteY5" fmla="*/ 1656009 h 2012951"/>
              <a:gd name="connsiteX6" fmla="*/ 452926 w 1399099"/>
              <a:gd name="connsiteY6" fmla="*/ 1190246 h 2012951"/>
              <a:gd name="connsiteX7" fmla="*/ 1399099 w 1399099"/>
              <a:gd name="connsiteY7" fmla="*/ 1116393 h 2012951"/>
              <a:gd name="connsiteX8" fmla="*/ 1280679 w 1399099"/>
              <a:gd name="connsiteY8" fmla="*/ 981075 h 2012951"/>
              <a:gd name="connsiteX9" fmla="*/ 432462 w 1399099"/>
              <a:gd name="connsiteY9" fmla="*/ 1059209 h 2012951"/>
              <a:gd name="connsiteX0" fmla="*/ 576492 w 1543129"/>
              <a:gd name="connsiteY0" fmla="*/ 78134 h 1031876"/>
              <a:gd name="connsiteX1" fmla="*/ 0 w 1543129"/>
              <a:gd name="connsiteY1" fmla="*/ 699944 h 1031876"/>
              <a:gd name="connsiteX2" fmla="*/ 144030 w 1543129"/>
              <a:gd name="connsiteY2" fmla="*/ 1031876 h 1031876"/>
              <a:gd name="connsiteX3" fmla="*/ 1279814 w 1543129"/>
              <a:gd name="connsiteY3" fmla="*/ 879475 h 1031876"/>
              <a:gd name="connsiteX4" fmla="*/ 1242868 w 1543129"/>
              <a:gd name="connsiteY4" fmla="*/ 582469 h 1031876"/>
              <a:gd name="connsiteX5" fmla="*/ 611889 w 1543129"/>
              <a:gd name="connsiteY5" fmla="*/ 674934 h 1031876"/>
              <a:gd name="connsiteX6" fmla="*/ 596956 w 1543129"/>
              <a:gd name="connsiteY6" fmla="*/ 209171 h 1031876"/>
              <a:gd name="connsiteX7" fmla="*/ 1543129 w 1543129"/>
              <a:gd name="connsiteY7" fmla="*/ 135318 h 1031876"/>
              <a:gd name="connsiteX8" fmla="*/ 1424709 w 1543129"/>
              <a:gd name="connsiteY8" fmla="*/ 0 h 1031876"/>
              <a:gd name="connsiteX9" fmla="*/ 576492 w 1543129"/>
              <a:gd name="connsiteY9" fmla="*/ 78134 h 1031876"/>
              <a:gd name="connsiteX0" fmla="*/ 576492 w 1543129"/>
              <a:gd name="connsiteY0" fmla="*/ 78134 h 1031876"/>
              <a:gd name="connsiteX1" fmla="*/ 139410 w 1543129"/>
              <a:gd name="connsiteY1" fmla="*/ 545809 h 1031876"/>
              <a:gd name="connsiteX2" fmla="*/ 0 w 1543129"/>
              <a:gd name="connsiteY2" fmla="*/ 699944 h 1031876"/>
              <a:gd name="connsiteX3" fmla="*/ 144030 w 1543129"/>
              <a:gd name="connsiteY3" fmla="*/ 1031876 h 1031876"/>
              <a:gd name="connsiteX4" fmla="*/ 1279814 w 1543129"/>
              <a:gd name="connsiteY4" fmla="*/ 879475 h 1031876"/>
              <a:gd name="connsiteX5" fmla="*/ 1242868 w 1543129"/>
              <a:gd name="connsiteY5" fmla="*/ 582469 h 1031876"/>
              <a:gd name="connsiteX6" fmla="*/ 611889 w 1543129"/>
              <a:gd name="connsiteY6" fmla="*/ 674934 h 1031876"/>
              <a:gd name="connsiteX7" fmla="*/ 596956 w 1543129"/>
              <a:gd name="connsiteY7" fmla="*/ 209171 h 1031876"/>
              <a:gd name="connsiteX8" fmla="*/ 1543129 w 1543129"/>
              <a:gd name="connsiteY8" fmla="*/ 135318 h 1031876"/>
              <a:gd name="connsiteX9" fmla="*/ 1424709 w 1543129"/>
              <a:gd name="connsiteY9" fmla="*/ 0 h 1031876"/>
              <a:gd name="connsiteX10" fmla="*/ 576492 w 1543129"/>
              <a:gd name="connsiteY10" fmla="*/ 78134 h 1031876"/>
              <a:gd name="connsiteX0" fmla="*/ 1434610 w 2401247"/>
              <a:gd name="connsiteY0" fmla="*/ 78134 h 1031876"/>
              <a:gd name="connsiteX1" fmla="*/ 0 w 2401247"/>
              <a:gd name="connsiteY1" fmla="*/ 915263 h 1031876"/>
              <a:gd name="connsiteX2" fmla="*/ 858118 w 2401247"/>
              <a:gd name="connsiteY2" fmla="*/ 699944 h 1031876"/>
              <a:gd name="connsiteX3" fmla="*/ 1002148 w 2401247"/>
              <a:gd name="connsiteY3" fmla="*/ 1031876 h 1031876"/>
              <a:gd name="connsiteX4" fmla="*/ 2137932 w 2401247"/>
              <a:gd name="connsiteY4" fmla="*/ 879475 h 1031876"/>
              <a:gd name="connsiteX5" fmla="*/ 2100986 w 2401247"/>
              <a:gd name="connsiteY5" fmla="*/ 582469 h 1031876"/>
              <a:gd name="connsiteX6" fmla="*/ 1470007 w 2401247"/>
              <a:gd name="connsiteY6" fmla="*/ 674934 h 1031876"/>
              <a:gd name="connsiteX7" fmla="*/ 1455074 w 2401247"/>
              <a:gd name="connsiteY7" fmla="*/ 209171 h 1031876"/>
              <a:gd name="connsiteX8" fmla="*/ 2401247 w 2401247"/>
              <a:gd name="connsiteY8" fmla="*/ 135318 h 1031876"/>
              <a:gd name="connsiteX9" fmla="*/ 2282827 w 2401247"/>
              <a:gd name="connsiteY9" fmla="*/ 0 h 1031876"/>
              <a:gd name="connsiteX10" fmla="*/ 1434610 w 2401247"/>
              <a:gd name="connsiteY10" fmla="*/ 78134 h 1031876"/>
              <a:gd name="connsiteX0" fmla="*/ 1434610 w 2401247"/>
              <a:gd name="connsiteY0" fmla="*/ 78134 h 1031876"/>
              <a:gd name="connsiteX1" fmla="*/ 249383 w 2401247"/>
              <a:gd name="connsiteY1" fmla="*/ 749009 h 1031876"/>
              <a:gd name="connsiteX2" fmla="*/ 0 w 2401247"/>
              <a:gd name="connsiteY2" fmla="*/ 915263 h 1031876"/>
              <a:gd name="connsiteX3" fmla="*/ 858118 w 2401247"/>
              <a:gd name="connsiteY3" fmla="*/ 699944 h 1031876"/>
              <a:gd name="connsiteX4" fmla="*/ 1002148 w 2401247"/>
              <a:gd name="connsiteY4" fmla="*/ 1031876 h 1031876"/>
              <a:gd name="connsiteX5" fmla="*/ 2137932 w 2401247"/>
              <a:gd name="connsiteY5" fmla="*/ 879475 h 1031876"/>
              <a:gd name="connsiteX6" fmla="*/ 2100986 w 2401247"/>
              <a:gd name="connsiteY6" fmla="*/ 582469 h 1031876"/>
              <a:gd name="connsiteX7" fmla="*/ 1470007 w 2401247"/>
              <a:gd name="connsiteY7" fmla="*/ 674934 h 1031876"/>
              <a:gd name="connsiteX8" fmla="*/ 1455074 w 2401247"/>
              <a:gd name="connsiteY8" fmla="*/ 209171 h 1031876"/>
              <a:gd name="connsiteX9" fmla="*/ 2401247 w 2401247"/>
              <a:gd name="connsiteY9" fmla="*/ 135318 h 1031876"/>
              <a:gd name="connsiteX10" fmla="*/ 2282827 w 2401247"/>
              <a:gd name="connsiteY10" fmla="*/ 0 h 1031876"/>
              <a:gd name="connsiteX11" fmla="*/ 1434610 w 2401247"/>
              <a:gd name="connsiteY11" fmla="*/ 78134 h 1031876"/>
              <a:gd name="connsiteX0" fmla="*/ 1508500 w 2475137"/>
              <a:gd name="connsiteY0" fmla="*/ 78134 h 1031876"/>
              <a:gd name="connsiteX1" fmla="*/ 0 w 2475137"/>
              <a:gd name="connsiteY1" fmla="*/ 647409 h 1031876"/>
              <a:gd name="connsiteX2" fmla="*/ 73890 w 2475137"/>
              <a:gd name="connsiteY2" fmla="*/ 915263 h 1031876"/>
              <a:gd name="connsiteX3" fmla="*/ 932008 w 2475137"/>
              <a:gd name="connsiteY3" fmla="*/ 699944 h 1031876"/>
              <a:gd name="connsiteX4" fmla="*/ 1076038 w 2475137"/>
              <a:gd name="connsiteY4" fmla="*/ 1031876 h 1031876"/>
              <a:gd name="connsiteX5" fmla="*/ 2211822 w 2475137"/>
              <a:gd name="connsiteY5" fmla="*/ 879475 h 1031876"/>
              <a:gd name="connsiteX6" fmla="*/ 2174876 w 2475137"/>
              <a:gd name="connsiteY6" fmla="*/ 582469 h 1031876"/>
              <a:gd name="connsiteX7" fmla="*/ 1543897 w 2475137"/>
              <a:gd name="connsiteY7" fmla="*/ 674934 h 1031876"/>
              <a:gd name="connsiteX8" fmla="*/ 1528964 w 2475137"/>
              <a:gd name="connsiteY8" fmla="*/ 209171 h 1031876"/>
              <a:gd name="connsiteX9" fmla="*/ 2475137 w 2475137"/>
              <a:gd name="connsiteY9" fmla="*/ 135318 h 1031876"/>
              <a:gd name="connsiteX10" fmla="*/ 2356717 w 2475137"/>
              <a:gd name="connsiteY10" fmla="*/ 0 h 1031876"/>
              <a:gd name="connsiteX11" fmla="*/ 1508500 w 2475137"/>
              <a:gd name="connsiteY11" fmla="*/ 78134 h 1031876"/>
              <a:gd name="connsiteX0" fmla="*/ 1508500 w 2475137"/>
              <a:gd name="connsiteY0" fmla="*/ 78134 h 1031876"/>
              <a:gd name="connsiteX1" fmla="*/ 923637 w 2475137"/>
              <a:gd name="connsiteY1" fmla="*/ 3149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209964 w 2475137"/>
              <a:gd name="connsiteY1" fmla="*/ 4165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357746 w 2475137"/>
              <a:gd name="connsiteY1" fmla="*/ 250245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006764 w 2475137"/>
              <a:gd name="connsiteY2" fmla="*/ 453445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191491 w 2475137"/>
              <a:gd name="connsiteY2" fmla="*/ 277954 h 1031876"/>
              <a:gd name="connsiteX3" fmla="*/ 1006764 w 2475137"/>
              <a:gd name="connsiteY3" fmla="*/ 453445 h 1031876"/>
              <a:gd name="connsiteX4" fmla="*/ 0 w 2475137"/>
              <a:gd name="connsiteY4" fmla="*/ 647409 h 1031876"/>
              <a:gd name="connsiteX5" fmla="*/ 73890 w 2475137"/>
              <a:gd name="connsiteY5" fmla="*/ 915263 h 1031876"/>
              <a:gd name="connsiteX6" fmla="*/ 932008 w 2475137"/>
              <a:gd name="connsiteY6" fmla="*/ 699944 h 1031876"/>
              <a:gd name="connsiteX7" fmla="*/ 1076038 w 2475137"/>
              <a:gd name="connsiteY7" fmla="*/ 1031876 h 1031876"/>
              <a:gd name="connsiteX8" fmla="*/ 2211822 w 2475137"/>
              <a:gd name="connsiteY8" fmla="*/ 879475 h 1031876"/>
              <a:gd name="connsiteX9" fmla="*/ 2174876 w 2475137"/>
              <a:gd name="connsiteY9" fmla="*/ 582469 h 1031876"/>
              <a:gd name="connsiteX10" fmla="*/ 1543897 w 2475137"/>
              <a:gd name="connsiteY10" fmla="*/ 674934 h 1031876"/>
              <a:gd name="connsiteX11" fmla="*/ 1575146 w 2475137"/>
              <a:gd name="connsiteY11" fmla="*/ 301535 h 1031876"/>
              <a:gd name="connsiteX12" fmla="*/ 2475137 w 2475137"/>
              <a:gd name="connsiteY12" fmla="*/ 135318 h 1031876"/>
              <a:gd name="connsiteX13" fmla="*/ 2356717 w 2475137"/>
              <a:gd name="connsiteY13" fmla="*/ 0 h 1031876"/>
              <a:gd name="connsiteX14" fmla="*/ 1508500 w 2475137"/>
              <a:gd name="connsiteY14" fmla="*/ 78134 h 1031876"/>
              <a:gd name="connsiteX0" fmla="*/ 1508500 w 2475137"/>
              <a:gd name="connsiteY0" fmla="*/ 132690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508500 w 2475137"/>
              <a:gd name="connsiteY14" fmla="*/ 132690 h 1086432"/>
              <a:gd name="connsiteX0" fmla="*/ 1360718 w 2475137"/>
              <a:gd name="connsiteY0" fmla="*/ 188108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60718 w 2475137"/>
              <a:gd name="connsiteY14" fmla="*/ 188108 h 1086432"/>
              <a:gd name="connsiteX0" fmla="*/ 1462318 w 2475137"/>
              <a:gd name="connsiteY0" fmla="*/ 243526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462318 w 2475137"/>
              <a:gd name="connsiteY0" fmla="*/ 243526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379190 w 2475137"/>
              <a:gd name="connsiteY0" fmla="*/ 271235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79190 w 2475137"/>
              <a:gd name="connsiteY14" fmla="*/ 271235 h 108643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240145 w 2715282"/>
              <a:gd name="connsiteY4" fmla="*/ 1283855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92363 w 2715282"/>
              <a:gd name="connsiteY4" fmla="*/ 563419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338409 w 2881538"/>
              <a:gd name="connsiteY6" fmla="*/ 13363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458482 w 2881538"/>
              <a:gd name="connsiteY6" fmla="*/ 9299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515921"/>
              <a:gd name="connsiteX1" fmla="*/ 1727201 w 2881538"/>
              <a:gd name="connsiteY1" fmla="*/ 600363 h 1515921"/>
              <a:gd name="connsiteX2" fmla="*/ 1330037 w 2881538"/>
              <a:gd name="connsiteY2" fmla="*/ 581890 h 1515921"/>
              <a:gd name="connsiteX3" fmla="*/ 166256 w 2881538"/>
              <a:gd name="connsiteY3" fmla="*/ 0 h 1515921"/>
              <a:gd name="connsiteX4" fmla="*/ 258619 w 2881538"/>
              <a:gd name="connsiteY4" fmla="*/ 563419 h 1515921"/>
              <a:gd name="connsiteX5" fmla="*/ 0 w 2881538"/>
              <a:gd name="connsiteY5" fmla="*/ 1283854 h 1515921"/>
              <a:gd name="connsiteX6" fmla="*/ 1458482 w 2881538"/>
              <a:gd name="connsiteY6" fmla="*/ 929990 h 1515921"/>
              <a:gd name="connsiteX7" fmla="*/ 2618223 w 2881538"/>
              <a:gd name="connsiteY7" fmla="*/ 1515921 h 1515921"/>
              <a:gd name="connsiteX8" fmla="*/ 2581277 w 2881538"/>
              <a:gd name="connsiteY8" fmla="*/ 1218915 h 1515921"/>
              <a:gd name="connsiteX9" fmla="*/ 1950298 w 2881538"/>
              <a:gd name="connsiteY9" fmla="*/ 1311380 h 1515921"/>
              <a:gd name="connsiteX10" fmla="*/ 1981547 w 2881538"/>
              <a:gd name="connsiteY10" fmla="*/ 937981 h 1515921"/>
              <a:gd name="connsiteX11" fmla="*/ 2881538 w 2881538"/>
              <a:gd name="connsiteY11" fmla="*/ 771764 h 1515921"/>
              <a:gd name="connsiteX12" fmla="*/ 2763118 w 2881538"/>
              <a:gd name="connsiteY12" fmla="*/ 636446 h 1515921"/>
              <a:gd name="connsiteX13" fmla="*/ 1785591 w 2881538"/>
              <a:gd name="connsiteY13" fmla="*/ 853125 h 1515921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2581277 w 2881538"/>
              <a:gd name="connsiteY7" fmla="*/ 1218915 h 1311380"/>
              <a:gd name="connsiteX8" fmla="*/ 1950298 w 2881538"/>
              <a:gd name="connsiteY8" fmla="*/ 1311380 h 1311380"/>
              <a:gd name="connsiteX9" fmla="*/ 1981547 w 2881538"/>
              <a:gd name="connsiteY9" fmla="*/ 937981 h 1311380"/>
              <a:gd name="connsiteX10" fmla="*/ 2881538 w 2881538"/>
              <a:gd name="connsiteY10" fmla="*/ 771764 h 1311380"/>
              <a:gd name="connsiteX11" fmla="*/ 2763118 w 2881538"/>
              <a:gd name="connsiteY11" fmla="*/ 636446 h 1311380"/>
              <a:gd name="connsiteX12" fmla="*/ 1785591 w 2881538"/>
              <a:gd name="connsiteY12" fmla="*/ 853125 h 1311380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1950298 w 2881538"/>
              <a:gd name="connsiteY7" fmla="*/ 1311380 h 1311380"/>
              <a:gd name="connsiteX8" fmla="*/ 1981547 w 2881538"/>
              <a:gd name="connsiteY8" fmla="*/ 937981 h 1311380"/>
              <a:gd name="connsiteX9" fmla="*/ 2881538 w 2881538"/>
              <a:gd name="connsiteY9" fmla="*/ 771764 h 1311380"/>
              <a:gd name="connsiteX10" fmla="*/ 2763118 w 2881538"/>
              <a:gd name="connsiteY10" fmla="*/ 636446 h 1311380"/>
              <a:gd name="connsiteX11" fmla="*/ 1785591 w 2881538"/>
              <a:gd name="connsiteY11" fmla="*/ 853125 h 1311380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1981547 w 2881538"/>
              <a:gd name="connsiteY7" fmla="*/ 937981 h 1283854"/>
              <a:gd name="connsiteX8" fmla="*/ 2881538 w 2881538"/>
              <a:gd name="connsiteY8" fmla="*/ 771764 h 1283854"/>
              <a:gd name="connsiteX9" fmla="*/ 2763118 w 2881538"/>
              <a:gd name="connsiteY9" fmla="*/ 636446 h 1283854"/>
              <a:gd name="connsiteX10" fmla="*/ 1785591 w 2881538"/>
              <a:gd name="connsiteY10" fmla="*/ 853125 h 1283854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2881538 w 2881538"/>
              <a:gd name="connsiteY7" fmla="*/ 771764 h 1283854"/>
              <a:gd name="connsiteX8" fmla="*/ 2763118 w 2881538"/>
              <a:gd name="connsiteY8" fmla="*/ 636446 h 1283854"/>
              <a:gd name="connsiteX9" fmla="*/ 1785591 w 2881538"/>
              <a:gd name="connsiteY9" fmla="*/ 853125 h 1283854"/>
              <a:gd name="connsiteX0" fmla="*/ 1785591 w 2763118"/>
              <a:gd name="connsiteY0" fmla="*/ 853125 h 1283854"/>
              <a:gd name="connsiteX1" fmla="*/ 1727201 w 2763118"/>
              <a:gd name="connsiteY1" fmla="*/ 600363 h 1283854"/>
              <a:gd name="connsiteX2" fmla="*/ 1330037 w 2763118"/>
              <a:gd name="connsiteY2" fmla="*/ 581890 h 1283854"/>
              <a:gd name="connsiteX3" fmla="*/ 166256 w 2763118"/>
              <a:gd name="connsiteY3" fmla="*/ 0 h 1283854"/>
              <a:gd name="connsiteX4" fmla="*/ 258619 w 2763118"/>
              <a:gd name="connsiteY4" fmla="*/ 563419 h 1283854"/>
              <a:gd name="connsiteX5" fmla="*/ 0 w 2763118"/>
              <a:gd name="connsiteY5" fmla="*/ 1283854 h 1283854"/>
              <a:gd name="connsiteX6" fmla="*/ 1458482 w 2763118"/>
              <a:gd name="connsiteY6" fmla="*/ 929990 h 1283854"/>
              <a:gd name="connsiteX7" fmla="*/ 2763118 w 2763118"/>
              <a:gd name="connsiteY7" fmla="*/ 636446 h 1283854"/>
              <a:gd name="connsiteX8" fmla="*/ 1785591 w 2763118"/>
              <a:gd name="connsiteY8" fmla="*/ 853125 h 1283854"/>
              <a:gd name="connsiteX0" fmla="*/ 1785591 w 1785591"/>
              <a:gd name="connsiteY0" fmla="*/ 853125 h 1283854"/>
              <a:gd name="connsiteX1" fmla="*/ 1727201 w 1785591"/>
              <a:gd name="connsiteY1" fmla="*/ 600363 h 1283854"/>
              <a:gd name="connsiteX2" fmla="*/ 1330037 w 1785591"/>
              <a:gd name="connsiteY2" fmla="*/ 581890 h 1283854"/>
              <a:gd name="connsiteX3" fmla="*/ 166256 w 1785591"/>
              <a:gd name="connsiteY3" fmla="*/ 0 h 1283854"/>
              <a:gd name="connsiteX4" fmla="*/ 258619 w 1785591"/>
              <a:gd name="connsiteY4" fmla="*/ 563419 h 1283854"/>
              <a:gd name="connsiteX5" fmla="*/ 0 w 1785591"/>
              <a:gd name="connsiteY5" fmla="*/ 1283854 h 1283854"/>
              <a:gd name="connsiteX6" fmla="*/ 1458482 w 1785591"/>
              <a:gd name="connsiteY6" fmla="*/ 929990 h 1283854"/>
              <a:gd name="connsiteX7" fmla="*/ 1785591 w 1785591"/>
              <a:gd name="connsiteY7" fmla="*/ 853125 h 1283854"/>
              <a:gd name="connsiteX0" fmla="*/ 1785591 w 1785591"/>
              <a:gd name="connsiteY0" fmla="*/ 1130217 h 1560946"/>
              <a:gd name="connsiteX1" fmla="*/ 1727201 w 1785591"/>
              <a:gd name="connsiteY1" fmla="*/ 877455 h 1560946"/>
              <a:gd name="connsiteX2" fmla="*/ 1422401 w 1785591"/>
              <a:gd name="connsiteY2" fmla="*/ 0 h 1560946"/>
              <a:gd name="connsiteX3" fmla="*/ 166256 w 1785591"/>
              <a:gd name="connsiteY3" fmla="*/ 277092 h 1560946"/>
              <a:gd name="connsiteX4" fmla="*/ 258619 w 1785591"/>
              <a:gd name="connsiteY4" fmla="*/ 840511 h 1560946"/>
              <a:gd name="connsiteX5" fmla="*/ 0 w 1785591"/>
              <a:gd name="connsiteY5" fmla="*/ 1560946 h 1560946"/>
              <a:gd name="connsiteX6" fmla="*/ 1458482 w 1785591"/>
              <a:gd name="connsiteY6" fmla="*/ 1207082 h 1560946"/>
              <a:gd name="connsiteX7" fmla="*/ 1785591 w 1785591"/>
              <a:gd name="connsiteY7" fmla="*/ 1130217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0 w 1727201"/>
              <a:gd name="connsiteY5" fmla="*/ 1560946 h 1560946"/>
              <a:gd name="connsiteX6" fmla="*/ 1458482 w 1727201"/>
              <a:gd name="connsiteY6" fmla="*/ 1207082 h 1560946"/>
              <a:gd name="connsiteX7" fmla="*/ 1369954 w 1727201"/>
              <a:gd name="connsiteY7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83129 w 1727201"/>
              <a:gd name="connsiteY5" fmla="*/ 1366984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2 w 1727201"/>
              <a:gd name="connsiteY5" fmla="*/ 1459348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  <a:gd name="connsiteX0" fmla="*/ 1369954 w 1727201"/>
              <a:gd name="connsiteY0" fmla="*/ 5032581 h 5675746"/>
              <a:gd name="connsiteX1" fmla="*/ 1727201 w 1727201"/>
              <a:gd name="connsiteY1" fmla="*/ 4992255 h 5675746"/>
              <a:gd name="connsiteX2" fmla="*/ 1536701 w 1727201"/>
              <a:gd name="connsiteY2" fmla="*/ 0 h 5675746"/>
              <a:gd name="connsiteX3" fmla="*/ 166256 w 1727201"/>
              <a:gd name="connsiteY3" fmla="*/ 4391892 h 5675746"/>
              <a:gd name="connsiteX4" fmla="*/ 258619 w 1727201"/>
              <a:gd name="connsiteY4" fmla="*/ 4955311 h 5675746"/>
              <a:gd name="connsiteX5" fmla="*/ 2 w 1727201"/>
              <a:gd name="connsiteY5" fmla="*/ 5574148 h 5675746"/>
              <a:gd name="connsiteX6" fmla="*/ 0 w 1727201"/>
              <a:gd name="connsiteY6" fmla="*/ 5675746 h 5675746"/>
              <a:gd name="connsiteX7" fmla="*/ 1458482 w 1727201"/>
              <a:gd name="connsiteY7" fmla="*/ 5321882 h 5675746"/>
              <a:gd name="connsiteX8" fmla="*/ 1369954 w 1727201"/>
              <a:gd name="connsiteY8" fmla="*/ 5032581 h 5675746"/>
              <a:gd name="connsiteX0" fmla="*/ 1369954 w 1727201"/>
              <a:gd name="connsiteY0" fmla="*/ 5032581 h 5675746"/>
              <a:gd name="connsiteX1" fmla="*/ 1727201 w 1727201"/>
              <a:gd name="connsiteY1" fmla="*/ 4992255 h 5675746"/>
              <a:gd name="connsiteX2" fmla="*/ 1536701 w 1727201"/>
              <a:gd name="connsiteY2" fmla="*/ 0 h 5675746"/>
              <a:gd name="connsiteX3" fmla="*/ 918731 w 1727201"/>
              <a:gd name="connsiteY3" fmla="*/ 219942 h 5675746"/>
              <a:gd name="connsiteX4" fmla="*/ 258619 w 1727201"/>
              <a:gd name="connsiteY4" fmla="*/ 4955311 h 5675746"/>
              <a:gd name="connsiteX5" fmla="*/ 2 w 1727201"/>
              <a:gd name="connsiteY5" fmla="*/ 5574148 h 5675746"/>
              <a:gd name="connsiteX6" fmla="*/ 0 w 1727201"/>
              <a:gd name="connsiteY6" fmla="*/ 5675746 h 5675746"/>
              <a:gd name="connsiteX7" fmla="*/ 1458482 w 1727201"/>
              <a:gd name="connsiteY7" fmla="*/ 5321882 h 5675746"/>
              <a:gd name="connsiteX8" fmla="*/ 1369954 w 1727201"/>
              <a:gd name="connsiteY8" fmla="*/ 5032581 h 5675746"/>
              <a:gd name="connsiteX0" fmla="*/ 1369954 w 1727201"/>
              <a:gd name="connsiteY0" fmla="*/ 5032581 h 5675746"/>
              <a:gd name="connsiteX1" fmla="*/ 1727201 w 1727201"/>
              <a:gd name="connsiteY1" fmla="*/ 4992255 h 5675746"/>
              <a:gd name="connsiteX2" fmla="*/ 1536701 w 1727201"/>
              <a:gd name="connsiteY2" fmla="*/ 0 h 5675746"/>
              <a:gd name="connsiteX3" fmla="*/ 918731 w 1727201"/>
              <a:gd name="connsiteY3" fmla="*/ 219942 h 5675746"/>
              <a:gd name="connsiteX4" fmla="*/ 982519 w 1727201"/>
              <a:gd name="connsiteY4" fmla="*/ 659536 h 5675746"/>
              <a:gd name="connsiteX5" fmla="*/ 2 w 1727201"/>
              <a:gd name="connsiteY5" fmla="*/ 5574148 h 5675746"/>
              <a:gd name="connsiteX6" fmla="*/ 0 w 1727201"/>
              <a:gd name="connsiteY6" fmla="*/ 5675746 h 5675746"/>
              <a:gd name="connsiteX7" fmla="*/ 1458482 w 1727201"/>
              <a:gd name="connsiteY7" fmla="*/ 5321882 h 5675746"/>
              <a:gd name="connsiteX8" fmla="*/ 1369954 w 1727201"/>
              <a:gd name="connsiteY8" fmla="*/ 5032581 h 5675746"/>
              <a:gd name="connsiteX0" fmla="*/ 1369954 w 1727201"/>
              <a:gd name="connsiteY0" fmla="*/ 5032581 h 5675746"/>
              <a:gd name="connsiteX1" fmla="*/ 1727201 w 1727201"/>
              <a:gd name="connsiteY1" fmla="*/ 4992255 h 5675746"/>
              <a:gd name="connsiteX2" fmla="*/ 1536701 w 1727201"/>
              <a:gd name="connsiteY2" fmla="*/ 0 h 5675746"/>
              <a:gd name="connsiteX3" fmla="*/ 918731 w 1727201"/>
              <a:gd name="connsiteY3" fmla="*/ 219942 h 5675746"/>
              <a:gd name="connsiteX4" fmla="*/ 982519 w 1727201"/>
              <a:gd name="connsiteY4" fmla="*/ 659536 h 5675746"/>
              <a:gd name="connsiteX5" fmla="*/ 180977 w 1727201"/>
              <a:gd name="connsiteY5" fmla="*/ 906898 h 5675746"/>
              <a:gd name="connsiteX6" fmla="*/ 0 w 1727201"/>
              <a:gd name="connsiteY6" fmla="*/ 5675746 h 5675746"/>
              <a:gd name="connsiteX7" fmla="*/ 1458482 w 1727201"/>
              <a:gd name="connsiteY7" fmla="*/ 5321882 h 5675746"/>
              <a:gd name="connsiteX8" fmla="*/ 1369954 w 1727201"/>
              <a:gd name="connsiteY8" fmla="*/ 5032581 h 5675746"/>
              <a:gd name="connsiteX0" fmla="*/ 1188978 w 1546225"/>
              <a:gd name="connsiteY0" fmla="*/ 5032581 h 5321882"/>
              <a:gd name="connsiteX1" fmla="*/ 1546225 w 1546225"/>
              <a:gd name="connsiteY1" fmla="*/ 4992255 h 5321882"/>
              <a:gd name="connsiteX2" fmla="*/ 1355725 w 1546225"/>
              <a:gd name="connsiteY2" fmla="*/ 0 h 5321882"/>
              <a:gd name="connsiteX3" fmla="*/ 737755 w 1546225"/>
              <a:gd name="connsiteY3" fmla="*/ 219942 h 5321882"/>
              <a:gd name="connsiteX4" fmla="*/ 801543 w 1546225"/>
              <a:gd name="connsiteY4" fmla="*/ 659536 h 5321882"/>
              <a:gd name="connsiteX5" fmla="*/ 1 w 1546225"/>
              <a:gd name="connsiteY5" fmla="*/ 906898 h 5321882"/>
              <a:gd name="connsiteX6" fmla="*/ 133349 w 1546225"/>
              <a:gd name="connsiteY6" fmla="*/ 1322821 h 5321882"/>
              <a:gd name="connsiteX7" fmla="*/ 1277506 w 1546225"/>
              <a:gd name="connsiteY7" fmla="*/ 5321882 h 5321882"/>
              <a:gd name="connsiteX8" fmla="*/ 1188978 w 1546225"/>
              <a:gd name="connsiteY8" fmla="*/ 5032581 h 5321882"/>
              <a:gd name="connsiteX0" fmla="*/ 1188978 w 1546225"/>
              <a:gd name="connsiteY0" fmla="*/ 5032581 h 5321882"/>
              <a:gd name="connsiteX1" fmla="*/ 1546225 w 1546225"/>
              <a:gd name="connsiteY1" fmla="*/ 4992255 h 5321882"/>
              <a:gd name="connsiteX2" fmla="*/ 1355725 w 1546225"/>
              <a:gd name="connsiteY2" fmla="*/ 0 h 5321882"/>
              <a:gd name="connsiteX3" fmla="*/ 737755 w 1546225"/>
              <a:gd name="connsiteY3" fmla="*/ 219942 h 5321882"/>
              <a:gd name="connsiteX4" fmla="*/ 801543 w 1546225"/>
              <a:gd name="connsiteY4" fmla="*/ 659536 h 5321882"/>
              <a:gd name="connsiteX5" fmla="*/ 1 w 1546225"/>
              <a:gd name="connsiteY5" fmla="*/ 906898 h 5321882"/>
              <a:gd name="connsiteX6" fmla="*/ 133349 w 1546225"/>
              <a:gd name="connsiteY6" fmla="*/ 1322821 h 5321882"/>
              <a:gd name="connsiteX7" fmla="*/ 287483 w 1546225"/>
              <a:gd name="connsiteY7" fmla="*/ 1866325 h 5321882"/>
              <a:gd name="connsiteX8" fmla="*/ 1277506 w 1546225"/>
              <a:gd name="connsiteY8" fmla="*/ 5321882 h 5321882"/>
              <a:gd name="connsiteX9" fmla="*/ 1188978 w 1546225"/>
              <a:gd name="connsiteY9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2428298 w 2697017"/>
              <a:gd name="connsiteY8" fmla="*/ 5321882 h 5321882"/>
              <a:gd name="connsiteX9" fmla="*/ 2339770 w 2697017"/>
              <a:gd name="connsiteY9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304800 w 2697017"/>
              <a:gd name="connsiteY8" fmla="*/ 2085400 h 5321882"/>
              <a:gd name="connsiteX9" fmla="*/ 2428298 w 2697017"/>
              <a:gd name="connsiteY9" fmla="*/ 5321882 h 5321882"/>
              <a:gd name="connsiteX10" fmla="*/ 2339770 w 2697017"/>
              <a:gd name="connsiteY10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95250 w 2697017"/>
              <a:gd name="connsiteY8" fmla="*/ 2171125 h 5321882"/>
              <a:gd name="connsiteX9" fmla="*/ 2428298 w 2697017"/>
              <a:gd name="connsiteY9" fmla="*/ 5321882 h 5321882"/>
              <a:gd name="connsiteX10" fmla="*/ 2339770 w 2697017"/>
              <a:gd name="connsiteY10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95250 w 2697017"/>
              <a:gd name="connsiteY8" fmla="*/ 2171125 h 5321882"/>
              <a:gd name="connsiteX9" fmla="*/ 428625 w 2697017"/>
              <a:gd name="connsiteY9" fmla="*/ 2618800 h 5321882"/>
              <a:gd name="connsiteX10" fmla="*/ 2428298 w 2697017"/>
              <a:gd name="connsiteY10" fmla="*/ 5321882 h 5321882"/>
              <a:gd name="connsiteX11" fmla="*/ 2339770 w 2697017"/>
              <a:gd name="connsiteY11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95250 w 2697017"/>
              <a:gd name="connsiteY8" fmla="*/ 2171125 h 5321882"/>
              <a:gd name="connsiteX9" fmla="*/ 1495425 w 2697017"/>
              <a:gd name="connsiteY9" fmla="*/ 1809175 h 5321882"/>
              <a:gd name="connsiteX10" fmla="*/ 2428298 w 2697017"/>
              <a:gd name="connsiteY10" fmla="*/ 5321882 h 5321882"/>
              <a:gd name="connsiteX11" fmla="*/ 2339770 w 2697017"/>
              <a:gd name="connsiteY11" fmla="*/ 5032581 h 5321882"/>
              <a:gd name="connsiteX0" fmla="*/ 2339770 w 2697017"/>
              <a:gd name="connsiteY0" fmla="*/ 5032581 h 5321882"/>
              <a:gd name="connsiteX1" fmla="*/ 2697017 w 2697017"/>
              <a:gd name="connsiteY1" fmla="*/ 4992255 h 5321882"/>
              <a:gd name="connsiteX2" fmla="*/ 2506517 w 2697017"/>
              <a:gd name="connsiteY2" fmla="*/ 0 h 5321882"/>
              <a:gd name="connsiteX3" fmla="*/ 1888547 w 2697017"/>
              <a:gd name="connsiteY3" fmla="*/ 219942 h 5321882"/>
              <a:gd name="connsiteX4" fmla="*/ 1952335 w 2697017"/>
              <a:gd name="connsiteY4" fmla="*/ 659536 h 5321882"/>
              <a:gd name="connsiteX5" fmla="*/ 1150793 w 2697017"/>
              <a:gd name="connsiteY5" fmla="*/ 906898 h 5321882"/>
              <a:gd name="connsiteX6" fmla="*/ 1284141 w 2697017"/>
              <a:gd name="connsiteY6" fmla="*/ 1322821 h 5321882"/>
              <a:gd name="connsiteX7" fmla="*/ 0 w 2697017"/>
              <a:gd name="connsiteY7" fmla="*/ 1628200 h 5321882"/>
              <a:gd name="connsiteX8" fmla="*/ 95250 w 2697017"/>
              <a:gd name="connsiteY8" fmla="*/ 2171125 h 5321882"/>
              <a:gd name="connsiteX9" fmla="*/ 1447800 w 2697017"/>
              <a:gd name="connsiteY9" fmla="*/ 1837750 h 5321882"/>
              <a:gd name="connsiteX10" fmla="*/ 2428298 w 2697017"/>
              <a:gd name="connsiteY10" fmla="*/ 5321882 h 5321882"/>
              <a:gd name="connsiteX11" fmla="*/ 2339770 w 2697017"/>
              <a:gd name="connsiteY11" fmla="*/ 5032581 h 5321882"/>
              <a:gd name="connsiteX0" fmla="*/ 2339770 w 2697017"/>
              <a:gd name="connsiteY0" fmla="*/ 5032581 h 5032581"/>
              <a:gd name="connsiteX1" fmla="*/ 2697017 w 2697017"/>
              <a:gd name="connsiteY1" fmla="*/ 4992255 h 5032581"/>
              <a:gd name="connsiteX2" fmla="*/ 2506517 w 2697017"/>
              <a:gd name="connsiteY2" fmla="*/ 0 h 5032581"/>
              <a:gd name="connsiteX3" fmla="*/ 1888547 w 2697017"/>
              <a:gd name="connsiteY3" fmla="*/ 219942 h 5032581"/>
              <a:gd name="connsiteX4" fmla="*/ 1952335 w 2697017"/>
              <a:gd name="connsiteY4" fmla="*/ 659536 h 5032581"/>
              <a:gd name="connsiteX5" fmla="*/ 1150793 w 2697017"/>
              <a:gd name="connsiteY5" fmla="*/ 906898 h 5032581"/>
              <a:gd name="connsiteX6" fmla="*/ 1284141 w 2697017"/>
              <a:gd name="connsiteY6" fmla="*/ 1322821 h 5032581"/>
              <a:gd name="connsiteX7" fmla="*/ 0 w 2697017"/>
              <a:gd name="connsiteY7" fmla="*/ 1628200 h 5032581"/>
              <a:gd name="connsiteX8" fmla="*/ 95250 w 2697017"/>
              <a:gd name="connsiteY8" fmla="*/ 2171125 h 5032581"/>
              <a:gd name="connsiteX9" fmla="*/ 1447800 w 2697017"/>
              <a:gd name="connsiteY9" fmla="*/ 1837750 h 5032581"/>
              <a:gd name="connsiteX10" fmla="*/ 1752023 w 2697017"/>
              <a:gd name="connsiteY10" fmla="*/ 2835857 h 5032581"/>
              <a:gd name="connsiteX11" fmla="*/ 2339770 w 2697017"/>
              <a:gd name="connsiteY11" fmla="*/ 5032581 h 5032581"/>
              <a:gd name="connsiteX0" fmla="*/ 2054020 w 2697017"/>
              <a:gd name="connsiteY0" fmla="*/ 2689431 h 4992255"/>
              <a:gd name="connsiteX1" fmla="*/ 2697017 w 2697017"/>
              <a:gd name="connsiteY1" fmla="*/ 4992255 h 4992255"/>
              <a:gd name="connsiteX2" fmla="*/ 2506517 w 2697017"/>
              <a:gd name="connsiteY2" fmla="*/ 0 h 4992255"/>
              <a:gd name="connsiteX3" fmla="*/ 1888547 w 2697017"/>
              <a:gd name="connsiteY3" fmla="*/ 219942 h 4992255"/>
              <a:gd name="connsiteX4" fmla="*/ 1952335 w 2697017"/>
              <a:gd name="connsiteY4" fmla="*/ 659536 h 4992255"/>
              <a:gd name="connsiteX5" fmla="*/ 1150793 w 2697017"/>
              <a:gd name="connsiteY5" fmla="*/ 906898 h 4992255"/>
              <a:gd name="connsiteX6" fmla="*/ 1284141 w 2697017"/>
              <a:gd name="connsiteY6" fmla="*/ 1322821 h 4992255"/>
              <a:gd name="connsiteX7" fmla="*/ 0 w 2697017"/>
              <a:gd name="connsiteY7" fmla="*/ 1628200 h 4992255"/>
              <a:gd name="connsiteX8" fmla="*/ 95250 w 2697017"/>
              <a:gd name="connsiteY8" fmla="*/ 2171125 h 4992255"/>
              <a:gd name="connsiteX9" fmla="*/ 1447800 w 2697017"/>
              <a:gd name="connsiteY9" fmla="*/ 1837750 h 4992255"/>
              <a:gd name="connsiteX10" fmla="*/ 1752023 w 2697017"/>
              <a:gd name="connsiteY10" fmla="*/ 2835857 h 4992255"/>
              <a:gd name="connsiteX11" fmla="*/ 2054020 w 2697017"/>
              <a:gd name="connsiteY11" fmla="*/ 2689431 h 4992255"/>
              <a:gd name="connsiteX0" fmla="*/ 2054020 w 2506517"/>
              <a:gd name="connsiteY0" fmla="*/ 2689431 h 3287280"/>
              <a:gd name="connsiteX1" fmla="*/ 2249342 w 2506517"/>
              <a:gd name="connsiteY1" fmla="*/ 3287280 h 3287280"/>
              <a:gd name="connsiteX2" fmla="*/ 2506517 w 2506517"/>
              <a:gd name="connsiteY2" fmla="*/ 0 h 3287280"/>
              <a:gd name="connsiteX3" fmla="*/ 1888547 w 2506517"/>
              <a:gd name="connsiteY3" fmla="*/ 219942 h 3287280"/>
              <a:gd name="connsiteX4" fmla="*/ 1952335 w 2506517"/>
              <a:gd name="connsiteY4" fmla="*/ 659536 h 3287280"/>
              <a:gd name="connsiteX5" fmla="*/ 1150793 w 2506517"/>
              <a:gd name="connsiteY5" fmla="*/ 906898 h 3287280"/>
              <a:gd name="connsiteX6" fmla="*/ 1284141 w 2506517"/>
              <a:gd name="connsiteY6" fmla="*/ 1322821 h 3287280"/>
              <a:gd name="connsiteX7" fmla="*/ 0 w 2506517"/>
              <a:gd name="connsiteY7" fmla="*/ 1628200 h 3287280"/>
              <a:gd name="connsiteX8" fmla="*/ 95250 w 2506517"/>
              <a:gd name="connsiteY8" fmla="*/ 2171125 h 3287280"/>
              <a:gd name="connsiteX9" fmla="*/ 1447800 w 2506517"/>
              <a:gd name="connsiteY9" fmla="*/ 1837750 h 3287280"/>
              <a:gd name="connsiteX10" fmla="*/ 1752023 w 2506517"/>
              <a:gd name="connsiteY10" fmla="*/ 2835857 h 3287280"/>
              <a:gd name="connsiteX11" fmla="*/ 2054020 w 2506517"/>
              <a:gd name="connsiteY11" fmla="*/ 2689431 h 3287280"/>
              <a:gd name="connsiteX0" fmla="*/ 2054020 w 2506517"/>
              <a:gd name="connsiteY0" fmla="*/ 2689431 h 3287280"/>
              <a:gd name="connsiteX1" fmla="*/ 2249342 w 2506517"/>
              <a:gd name="connsiteY1" fmla="*/ 3287280 h 3287280"/>
              <a:gd name="connsiteX2" fmla="*/ 2295525 w 2506517"/>
              <a:gd name="connsiteY2" fmla="*/ 2656901 h 3287280"/>
              <a:gd name="connsiteX3" fmla="*/ 2506517 w 2506517"/>
              <a:gd name="connsiteY3" fmla="*/ 0 h 3287280"/>
              <a:gd name="connsiteX4" fmla="*/ 1888547 w 2506517"/>
              <a:gd name="connsiteY4" fmla="*/ 219942 h 3287280"/>
              <a:gd name="connsiteX5" fmla="*/ 1952335 w 2506517"/>
              <a:gd name="connsiteY5" fmla="*/ 659536 h 3287280"/>
              <a:gd name="connsiteX6" fmla="*/ 1150793 w 2506517"/>
              <a:gd name="connsiteY6" fmla="*/ 906898 h 3287280"/>
              <a:gd name="connsiteX7" fmla="*/ 1284141 w 2506517"/>
              <a:gd name="connsiteY7" fmla="*/ 1322821 h 3287280"/>
              <a:gd name="connsiteX8" fmla="*/ 0 w 2506517"/>
              <a:gd name="connsiteY8" fmla="*/ 1628200 h 3287280"/>
              <a:gd name="connsiteX9" fmla="*/ 95250 w 2506517"/>
              <a:gd name="connsiteY9" fmla="*/ 2171125 h 3287280"/>
              <a:gd name="connsiteX10" fmla="*/ 1447800 w 2506517"/>
              <a:gd name="connsiteY10" fmla="*/ 1837750 h 3287280"/>
              <a:gd name="connsiteX11" fmla="*/ 1752023 w 2506517"/>
              <a:gd name="connsiteY11" fmla="*/ 2835857 h 3287280"/>
              <a:gd name="connsiteX12" fmla="*/ 2054020 w 2506517"/>
              <a:gd name="connsiteY12" fmla="*/ 2689431 h 3287280"/>
              <a:gd name="connsiteX0" fmla="*/ 2054020 w 2933700"/>
              <a:gd name="connsiteY0" fmla="*/ 2689431 h 3287280"/>
              <a:gd name="connsiteX1" fmla="*/ 2249342 w 2933700"/>
              <a:gd name="connsiteY1" fmla="*/ 3287280 h 3287280"/>
              <a:gd name="connsiteX2" fmla="*/ 2933700 w 2933700"/>
              <a:gd name="connsiteY2" fmla="*/ 3123626 h 3287280"/>
              <a:gd name="connsiteX3" fmla="*/ 2506517 w 2933700"/>
              <a:gd name="connsiteY3" fmla="*/ 0 h 3287280"/>
              <a:gd name="connsiteX4" fmla="*/ 1888547 w 2933700"/>
              <a:gd name="connsiteY4" fmla="*/ 219942 h 3287280"/>
              <a:gd name="connsiteX5" fmla="*/ 1952335 w 2933700"/>
              <a:gd name="connsiteY5" fmla="*/ 659536 h 3287280"/>
              <a:gd name="connsiteX6" fmla="*/ 1150793 w 2933700"/>
              <a:gd name="connsiteY6" fmla="*/ 906898 h 3287280"/>
              <a:gd name="connsiteX7" fmla="*/ 1284141 w 2933700"/>
              <a:gd name="connsiteY7" fmla="*/ 1322821 h 3287280"/>
              <a:gd name="connsiteX8" fmla="*/ 0 w 2933700"/>
              <a:gd name="connsiteY8" fmla="*/ 1628200 h 3287280"/>
              <a:gd name="connsiteX9" fmla="*/ 95250 w 2933700"/>
              <a:gd name="connsiteY9" fmla="*/ 2171125 h 3287280"/>
              <a:gd name="connsiteX10" fmla="*/ 1447800 w 2933700"/>
              <a:gd name="connsiteY10" fmla="*/ 1837750 h 3287280"/>
              <a:gd name="connsiteX11" fmla="*/ 1752023 w 2933700"/>
              <a:gd name="connsiteY11" fmla="*/ 2835857 h 3287280"/>
              <a:gd name="connsiteX12" fmla="*/ 2054020 w 2933700"/>
              <a:gd name="connsiteY12" fmla="*/ 2689431 h 3287280"/>
              <a:gd name="connsiteX0" fmla="*/ 2054020 w 2933700"/>
              <a:gd name="connsiteY0" fmla="*/ 2689431 h 3287280"/>
              <a:gd name="connsiteX1" fmla="*/ 2249342 w 2933700"/>
              <a:gd name="connsiteY1" fmla="*/ 3287280 h 3287280"/>
              <a:gd name="connsiteX2" fmla="*/ 2933700 w 2933700"/>
              <a:gd name="connsiteY2" fmla="*/ 3123626 h 3287280"/>
              <a:gd name="connsiteX3" fmla="*/ 2857499 w 2933700"/>
              <a:gd name="connsiteY3" fmla="*/ 2704526 h 3287280"/>
              <a:gd name="connsiteX4" fmla="*/ 2506517 w 2933700"/>
              <a:gd name="connsiteY4" fmla="*/ 0 h 3287280"/>
              <a:gd name="connsiteX5" fmla="*/ 1888547 w 2933700"/>
              <a:gd name="connsiteY5" fmla="*/ 219942 h 3287280"/>
              <a:gd name="connsiteX6" fmla="*/ 1952335 w 2933700"/>
              <a:gd name="connsiteY6" fmla="*/ 659536 h 3287280"/>
              <a:gd name="connsiteX7" fmla="*/ 1150793 w 2933700"/>
              <a:gd name="connsiteY7" fmla="*/ 906898 h 3287280"/>
              <a:gd name="connsiteX8" fmla="*/ 1284141 w 2933700"/>
              <a:gd name="connsiteY8" fmla="*/ 1322821 h 3287280"/>
              <a:gd name="connsiteX9" fmla="*/ 0 w 2933700"/>
              <a:gd name="connsiteY9" fmla="*/ 1628200 h 3287280"/>
              <a:gd name="connsiteX10" fmla="*/ 95250 w 2933700"/>
              <a:gd name="connsiteY10" fmla="*/ 2171125 h 3287280"/>
              <a:gd name="connsiteX11" fmla="*/ 1447800 w 2933700"/>
              <a:gd name="connsiteY11" fmla="*/ 1837750 h 3287280"/>
              <a:gd name="connsiteX12" fmla="*/ 1752023 w 2933700"/>
              <a:gd name="connsiteY12" fmla="*/ 2835857 h 3287280"/>
              <a:gd name="connsiteX13" fmla="*/ 2054020 w 2933700"/>
              <a:gd name="connsiteY13" fmla="*/ 2689431 h 3287280"/>
              <a:gd name="connsiteX0" fmla="*/ 2054020 w 2933700"/>
              <a:gd name="connsiteY0" fmla="*/ 2689431 h 3287280"/>
              <a:gd name="connsiteX1" fmla="*/ 2249342 w 2933700"/>
              <a:gd name="connsiteY1" fmla="*/ 3287280 h 3287280"/>
              <a:gd name="connsiteX2" fmla="*/ 2933700 w 2933700"/>
              <a:gd name="connsiteY2" fmla="*/ 3123626 h 3287280"/>
              <a:gd name="connsiteX3" fmla="*/ 2819399 w 2933700"/>
              <a:gd name="connsiteY3" fmla="*/ 2514026 h 3287280"/>
              <a:gd name="connsiteX4" fmla="*/ 2506517 w 2933700"/>
              <a:gd name="connsiteY4" fmla="*/ 0 h 3287280"/>
              <a:gd name="connsiteX5" fmla="*/ 1888547 w 2933700"/>
              <a:gd name="connsiteY5" fmla="*/ 219942 h 3287280"/>
              <a:gd name="connsiteX6" fmla="*/ 1952335 w 2933700"/>
              <a:gd name="connsiteY6" fmla="*/ 659536 h 3287280"/>
              <a:gd name="connsiteX7" fmla="*/ 1150793 w 2933700"/>
              <a:gd name="connsiteY7" fmla="*/ 906898 h 3287280"/>
              <a:gd name="connsiteX8" fmla="*/ 1284141 w 2933700"/>
              <a:gd name="connsiteY8" fmla="*/ 1322821 h 3287280"/>
              <a:gd name="connsiteX9" fmla="*/ 0 w 2933700"/>
              <a:gd name="connsiteY9" fmla="*/ 1628200 h 3287280"/>
              <a:gd name="connsiteX10" fmla="*/ 95250 w 2933700"/>
              <a:gd name="connsiteY10" fmla="*/ 2171125 h 3287280"/>
              <a:gd name="connsiteX11" fmla="*/ 1447800 w 2933700"/>
              <a:gd name="connsiteY11" fmla="*/ 1837750 h 3287280"/>
              <a:gd name="connsiteX12" fmla="*/ 1752023 w 2933700"/>
              <a:gd name="connsiteY12" fmla="*/ 2835857 h 3287280"/>
              <a:gd name="connsiteX13" fmla="*/ 2054020 w 2933700"/>
              <a:gd name="connsiteY13" fmla="*/ 2689431 h 3287280"/>
              <a:gd name="connsiteX0" fmla="*/ 2054020 w 2933700"/>
              <a:gd name="connsiteY0" fmla="*/ 2689431 h 3287280"/>
              <a:gd name="connsiteX1" fmla="*/ 2249342 w 2933700"/>
              <a:gd name="connsiteY1" fmla="*/ 3287280 h 3287280"/>
              <a:gd name="connsiteX2" fmla="*/ 2933700 w 2933700"/>
              <a:gd name="connsiteY2" fmla="*/ 3123626 h 3287280"/>
              <a:gd name="connsiteX3" fmla="*/ 2819399 w 2933700"/>
              <a:gd name="connsiteY3" fmla="*/ 2514026 h 3287280"/>
              <a:gd name="connsiteX4" fmla="*/ 2762249 w 2933700"/>
              <a:gd name="connsiteY4" fmla="*/ 2056826 h 3287280"/>
              <a:gd name="connsiteX5" fmla="*/ 2506517 w 2933700"/>
              <a:gd name="connsiteY5" fmla="*/ 0 h 3287280"/>
              <a:gd name="connsiteX6" fmla="*/ 1888547 w 2933700"/>
              <a:gd name="connsiteY6" fmla="*/ 219942 h 3287280"/>
              <a:gd name="connsiteX7" fmla="*/ 1952335 w 2933700"/>
              <a:gd name="connsiteY7" fmla="*/ 659536 h 3287280"/>
              <a:gd name="connsiteX8" fmla="*/ 1150793 w 2933700"/>
              <a:gd name="connsiteY8" fmla="*/ 906898 h 3287280"/>
              <a:gd name="connsiteX9" fmla="*/ 1284141 w 2933700"/>
              <a:gd name="connsiteY9" fmla="*/ 1322821 h 3287280"/>
              <a:gd name="connsiteX10" fmla="*/ 0 w 2933700"/>
              <a:gd name="connsiteY10" fmla="*/ 1628200 h 3287280"/>
              <a:gd name="connsiteX11" fmla="*/ 95250 w 2933700"/>
              <a:gd name="connsiteY11" fmla="*/ 2171125 h 3287280"/>
              <a:gd name="connsiteX12" fmla="*/ 1447800 w 2933700"/>
              <a:gd name="connsiteY12" fmla="*/ 1837750 h 3287280"/>
              <a:gd name="connsiteX13" fmla="*/ 1752023 w 2933700"/>
              <a:gd name="connsiteY13" fmla="*/ 2835857 h 3287280"/>
              <a:gd name="connsiteX14" fmla="*/ 2054020 w 2933700"/>
              <a:gd name="connsiteY14" fmla="*/ 2689431 h 3287280"/>
              <a:gd name="connsiteX0" fmla="*/ 2054020 w 3190874"/>
              <a:gd name="connsiteY0" fmla="*/ 2689431 h 3287280"/>
              <a:gd name="connsiteX1" fmla="*/ 2249342 w 3190874"/>
              <a:gd name="connsiteY1" fmla="*/ 3287280 h 3287280"/>
              <a:gd name="connsiteX2" fmla="*/ 2933700 w 3190874"/>
              <a:gd name="connsiteY2" fmla="*/ 3123626 h 3287280"/>
              <a:gd name="connsiteX3" fmla="*/ 2819399 w 3190874"/>
              <a:gd name="connsiteY3" fmla="*/ 2514026 h 3287280"/>
              <a:gd name="connsiteX4" fmla="*/ 3190874 w 3190874"/>
              <a:gd name="connsiteY4" fmla="*/ 2304476 h 3287280"/>
              <a:gd name="connsiteX5" fmla="*/ 2506517 w 3190874"/>
              <a:gd name="connsiteY5" fmla="*/ 0 h 3287280"/>
              <a:gd name="connsiteX6" fmla="*/ 1888547 w 3190874"/>
              <a:gd name="connsiteY6" fmla="*/ 219942 h 3287280"/>
              <a:gd name="connsiteX7" fmla="*/ 1952335 w 3190874"/>
              <a:gd name="connsiteY7" fmla="*/ 659536 h 3287280"/>
              <a:gd name="connsiteX8" fmla="*/ 1150793 w 3190874"/>
              <a:gd name="connsiteY8" fmla="*/ 906898 h 3287280"/>
              <a:gd name="connsiteX9" fmla="*/ 1284141 w 3190874"/>
              <a:gd name="connsiteY9" fmla="*/ 1322821 h 3287280"/>
              <a:gd name="connsiteX10" fmla="*/ 0 w 3190874"/>
              <a:gd name="connsiteY10" fmla="*/ 1628200 h 3287280"/>
              <a:gd name="connsiteX11" fmla="*/ 95250 w 3190874"/>
              <a:gd name="connsiteY11" fmla="*/ 2171125 h 3287280"/>
              <a:gd name="connsiteX12" fmla="*/ 1447800 w 3190874"/>
              <a:gd name="connsiteY12" fmla="*/ 1837750 h 3287280"/>
              <a:gd name="connsiteX13" fmla="*/ 1752023 w 3190874"/>
              <a:gd name="connsiteY13" fmla="*/ 2835857 h 3287280"/>
              <a:gd name="connsiteX14" fmla="*/ 2054020 w 3190874"/>
              <a:gd name="connsiteY14" fmla="*/ 2689431 h 328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90874" h="3287280">
                <a:moveTo>
                  <a:pt x="2054020" y="2689431"/>
                </a:moveTo>
                <a:lnTo>
                  <a:pt x="2249342" y="3287280"/>
                </a:lnTo>
                <a:lnTo>
                  <a:pt x="2933700" y="3123626"/>
                </a:lnTo>
                <a:lnTo>
                  <a:pt x="2819399" y="2514026"/>
                </a:lnTo>
                <a:lnTo>
                  <a:pt x="3190874" y="2304476"/>
                </a:lnTo>
                <a:lnTo>
                  <a:pt x="2506517" y="0"/>
                </a:lnTo>
                <a:lnTo>
                  <a:pt x="1888547" y="219942"/>
                </a:lnTo>
                <a:lnTo>
                  <a:pt x="1952335" y="659536"/>
                </a:lnTo>
                <a:lnTo>
                  <a:pt x="1150793" y="906898"/>
                </a:lnTo>
                <a:cubicBezTo>
                  <a:pt x="1150792" y="940764"/>
                  <a:pt x="1284142" y="1288955"/>
                  <a:pt x="1284141" y="1322821"/>
                </a:cubicBezTo>
                <a:lnTo>
                  <a:pt x="0" y="1628200"/>
                </a:lnTo>
                <a:lnTo>
                  <a:pt x="95250" y="2171125"/>
                </a:lnTo>
                <a:lnTo>
                  <a:pt x="1447800" y="1837750"/>
                </a:lnTo>
                <a:lnTo>
                  <a:pt x="1752023" y="2835857"/>
                </a:lnTo>
                <a:lnTo>
                  <a:pt x="2054020" y="2689431"/>
                </a:ln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7368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1BFDE-C9CF-6FD5-017E-01D04DFF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DF296431-56EE-CE60-BFD0-DF127AE19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609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0B7E906-CB28-06C9-DF44-CE2EE8C3A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AC8BBAC-86E9-F83E-1EEF-BBDD53199DBB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C17970D-7C9C-96C4-89BE-6EA85AD37691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2026</a:t>
            </a:r>
            <a:r>
              <a:rPr lang="nl-NL" dirty="0"/>
              <a:t> – Q1</a:t>
            </a:r>
          </a:p>
          <a:p>
            <a:r>
              <a:rPr lang="nl-NL" sz="1500" i="1" dirty="0"/>
              <a:t>jan – feb - mrt</a:t>
            </a:r>
            <a:endParaRPr lang="en-US" sz="1500" i="1" dirty="0"/>
          </a:p>
        </p:txBody>
      </p:sp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AA7EAE62-F1B7-C2EA-8E9F-F55DE29DD9E0}"/>
              </a:ext>
            </a:extLst>
          </p:cNvPr>
          <p:cNvSpPr/>
          <p:nvPr/>
        </p:nvSpPr>
        <p:spPr>
          <a:xfrm>
            <a:off x="8206740" y="3055619"/>
            <a:ext cx="422910" cy="918275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263566 w 906780"/>
              <a:gd name="connsiteY0" fmla="*/ 730950 h 2042160"/>
              <a:gd name="connsiteX1" fmla="*/ 906780 w 906780"/>
              <a:gd name="connsiteY1" fmla="*/ 2042160 h 2042160"/>
              <a:gd name="connsiteX2" fmla="*/ 586740 w 906780"/>
              <a:gd name="connsiteY2" fmla="*/ 1280160 h 2042160"/>
              <a:gd name="connsiteX3" fmla="*/ 891540 w 906780"/>
              <a:gd name="connsiteY3" fmla="*/ 1165860 h 2042160"/>
              <a:gd name="connsiteX4" fmla="*/ 845820 w 906780"/>
              <a:gd name="connsiteY4" fmla="*/ 1097280 h 2042160"/>
              <a:gd name="connsiteX5" fmla="*/ 548640 w 906780"/>
              <a:gd name="connsiteY5" fmla="*/ 1219200 h 2042160"/>
              <a:gd name="connsiteX6" fmla="*/ 525780 w 906780"/>
              <a:gd name="connsiteY6" fmla="*/ 1127760 h 2042160"/>
              <a:gd name="connsiteX7" fmla="*/ 784860 w 906780"/>
              <a:gd name="connsiteY7" fmla="*/ 1028700 h 2042160"/>
              <a:gd name="connsiteX8" fmla="*/ 769620 w 906780"/>
              <a:gd name="connsiteY8" fmla="*/ 944880 h 2042160"/>
              <a:gd name="connsiteX9" fmla="*/ 480060 w 906780"/>
              <a:gd name="connsiteY9" fmla="*/ 1043940 h 2042160"/>
              <a:gd name="connsiteX10" fmla="*/ 121920 w 906780"/>
              <a:gd name="connsiteY10" fmla="*/ 0 h 2042160"/>
              <a:gd name="connsiteX11" fmla="*/ 0 w 906780"/>
              <a:gd name="connsiteY11" fmla="*/ 38100 h 2042160"/>
              <a:gd name="connsiteX12" fmla="*/ 263566 w 906780"/>
              <a:gd name="connsiteY12" fmla="*/ 730950 h 2042160"/>
              <a:gd name="connsiteX0" fmla="*/ 263566 w 891540"/>
              <a:gd name="connsiteY0" fmla="*/ 730950 h 1280160"/>
              <a:gd name="connsiteX1" fmla="*/ 586740 w 891540"/>
              <a:gd name="connsiteY1" fmla="*/ 1280160 h 1280160"/>
              <a:gd name="connsiteX2" fmla="*/ 891540 w 891540"/>
              <a:gd name="connsiteY2" fmla="*/ 1165860 h 1280160"/>
              <a:gd name="connsiteX3" fmla="*/ 845820 w 891540"/>
              <a:gd name="connsiteY3" fmla="*/ 1097280 h 1280160"/>
              <a:gd name="connsiteX4" fmla="*/ 548640 w 891540"/>
              <a:gd name="connsiteY4" fmla="*/ 1219200 h 1280160"/>
              <a:gd name="connsiteX5" fmla="*/ 525780 w 891540"/>
              <a:gd name="connsiteY5" fmla="*/ 1127760 h 1280160"/>
              <a:gd name="connsiteX6" fmla="*/ 784860 w 891540"/>
              <a:gd name="connsiteY6" fmla="*/ 1028700 h 1280160"/>
              <a:gd name="connsiteX7" fmla="*/ 769620 w 891540"/>
              <a:gd name="connsiteY7" fmla="*/ 944880 h 1280160"/>
              <a:gd name="connsiteX8" fmla="*/ 480060 w 891540"/>
              <a:gd name="connsiteY8" fmla="*/ 1043940 h 1280160"/>
              <a:gd name="connsiteX9" fmla="*/ 121920 w 891540"/>
              <a:gd name="connsiteY9" fmla="*/ 0 h 1280160"/>
              <a:gd name="connsiteX10" fmla="*/ 0 w 891540"/>
              <a:gd name="connsiteY10" fmla="*/ 38100 h 1280160"/>
              <a:gd name="connsiteX11" fmla="*/ 263566 w 891540"/>
              <a:gd name="connsiteY11" fmla="*/ 730950 h 1280160"/>
              <a:gd name="connsiteX0" fmla="*/ 263566 w 891540"/>
              <a:gd name="connsiteY0" fmla="*/ 730950 h 1219200"/>
              <a:gd name="connsiteX1" fmla="*/ 891540 w 891540"/>
              <a:gd name="connsiteY1" fmla="*/ 1165860 h 1219200"/>
              <a:gd name="connsiteX2" fmla="*/ 845820 w 891540"/>
              <a:gd name="connsiteY2" fmla="*/ 1097280 h 1219200"/>
              <a:gd name="connsiteX3" fmla="*/ 548640 w 891540"/>
              <a:gd name="connsiteY3" fmla="*/ 1219200 h 1219200"/>
              <a:gd name="connsiteX4" fmla="*/ 525780 w 891540"/>
              <a:gd name="connsiteY4" fmla="*/ 1127760 h 1219200"/>
              <a:gd name="connsiteX5" fmla="*/ 784860 w 891540"/>
              <a:gd name="connsiteY5" fmla="*/ 1028700 h 1219200"/>
              <a:gd name="connsiteX6" fmla="*/ 769620 w 891540"/>
              <a:gd name="connsiteY6" fmla="*/ 944880 h 1219200"/>
              <a:gd name="connsiteX7" fmla="*/ 480060 w 891540"/>
              <a:gd name="connsiteY7" fmla="*/ 1043940 h 1219200"/>
              <a:gd name="connsiteX8" fmla="*/ 121920 w 891540"/>
              <a:gd name="connsiteY8" fmla="*/ 0 h 1219200"/>
              <a:gd name="connsiteX9" fmla="*/ 0 w 891540"/>
              <a:gd name="connsiteY9" fmla="*/ 38100 h 1219200"/>
              <a:gd name="connsiteX10" fmla="*/ 263566 w 891540"/>
              <a:gd name="connsiteY10" fmla="*/ 730950 h 1219200"/>
              <a:gd name="connsiteX0" fmla="*/ 263566 w 845820"/>
              <a:gd name="connsiteY0" fmla="*/ 730950 h 1219200"/>
              <a:gd name="connsiteX1" fmla="*/ 845820 w 845820"/>
              <a:gd name="connsiteY1" fmla="*/ 1097280 h 1219200"/>
              <a:gd name="connsiteX2" fmla="*/ 548640 w 845820"/>
              <a:gd name="connsiteY2" fmla="*/ 1219200 h 1219200"/>
              <a:gd name="connsiteX3" fmla="*/ 525780 w 845820"/>
              <a:gd name="connsiteY3" fmla="*/ 1127760 h 1219200"/>
              <a:gd name="connsiteX4" fmla="*/ 784860 w 845820"/>
              <a:gd name="connsiteY4" fmla="*/ 1028700 h 1219200"/>
              <a:gd name="connsiteX5" fmla="*/ 769620 w 845820"/>
              <a:gd name="connsiteY5" fmla="*/ 944880 h 1219200"/>
              <a:gd name="connsiteX6" fmla="*/ 480060 w 845820"/>
              <a:gd name="connsiteY6" fmla="*/ 1043940 h 1219200"/>
              <a:gd name="connsiteX7" fmla="*/ 121920 w 845820"/>
              <a:gd name="connsiteY7" fmla="*/ 0 h 1219200"/>
              <a:gd name="connsiteX8" fmla="*/ 0 w 845820"/>
              <a:gd name="connsiteY8" fmla="*/ 38100 h 1219200"/>
              <a:gd name="connsiteX9" fmla="*/ 263566 w 845820"/>
              <a:gd name="connsiteY9" fmla="*/ 730950 h 1219200"/>
              <a:gd name="connsiteX0" fmla="*/ 263566 w 784860"/>
              <a:gd name="connsiteY0" fmla="*/ 730950 h 1219200"/>
              <a:gd name="connsiteX1" fmla="*/ 548640 w 784860"/>
              <a:gd name="connsiteY1" fmla="*/ 1219200 h 1219200"/>
              <a:gd name="connsiteX2" fmla="*/ 525780 w 784860"/>
              <a:gd name="connsiteY2" fmla="*/ 1127760 h 1219200"/>
              <a:gd name="connsiteX3" fmla="*/ 784860 w 784860"/>
              <a:gd name="connsiteY3" fmla="*/ 1028700 h 1219200"/>
              <a:gd name="connsiteX4" fmla="*/ 769620 w 784860"/>
              <a:gd name="connsiteY4" fmla="*/ 944880 h 1219200"/>
              <a:gd name="connsiteX5" fmla="*/ 480060 w 784860"/>
              <a:gd name="connsiteY5" fmla="*/ 1043940 h 1219200"/>
              <a:gd name="connsiteX6" fmla="*/ 121920 w 784860"/>
              <a:gd name="connsiteY6" fmla="*/ 0 h 1219200"/>
              <a:gd name="connsiteX7" fmla="*/ 0 w 784860"/>
              <a:gd name="connsiteY7" fmla="*/ 38100 h 1219200"/>
              <a:gd name="connsiteX8" fmla="*/ 263566 w 784860"/>
              <a:gd name="connsiteY8" fmla="*/ 730950 h 1219200"/>
              <a:gd name="connsiteX0" fmla="*/ 263566 w 784860"/>
              <a:gd name="connsiteY0" fmla="*/ 730950 h 1127760"/>
              <a:gd name="connsiteX1" fmla="*/ 525780 w 784860"/>
              <a:gd name="connsiteY1" fmla="*/ 1127760 h 1127760"/>
              <a:gd name="connsiteX2" fmla="*/ 784860 w 784860"/>
              <a:gd name="connsiteY2" fmla="*/ 1028700 h 1127760"/>
              <a:gd name="connsiteX3" fmla="*/ 769620 w 784860"/>
              <a:gd name="connsiteY3" fmla="*/ 944880 h 1127760"/>
              <a:gd name="connsiteX4" fmla="*/ 480060 w 784860"/>
              <a:gd name="connsiteY4" fmla="*/ 1043940 h 1127760"/>
              <a:gd name="connsiteX5" fmla="*/ 121920 w 784860"/>
              <a:gd name="connsiteY5" fmla="*/ 0 h 1127760"/>
              <a:gd name="connsiteX6" fmla="*/ 0 w 784860"/>
              <a:gd name="connsiteY6" fmla="*/ 38100 h 1127760"/>
              <a:gd name="connsiteX7" fmla="*/ 263566 w 784860"/>
              <a:gd name="connsiteY7" fmla="*/ 730950 h 1127760"/>
              <a:gd name="connsiteX0" fmla="*/ 263566 w 784860"/>
              <a:gd name="connsiteY0" fmla="*/ 730950 h 1043940"/>
              <a:gd name="connsiteX1" fmla="*/ 784860 w 784860"/>
              <a:gd name="connsiteY1" fmla="*/ 1028700 h 1043940"/>
              <a:gd name="connsiteX2" fmla="*/ 769620 w 784860"/>
              <a:gd name="connsiteY2" fmla="*/ 944880 h 1043940"/>
              <a:gd name="connsiteX3" fmla="*/ 480060 w 784860"/>
              <a:gd name="connsiteY3" fmla="*/ 1043940 h 1043940"/>
              <a:gd name="connsiteX4" fmla="*/ 121920 w 784860"/>
              <a:gd name="connsiteY4" fmla="*/ 0 h 1043940"/>
              <a:gd name="connsiteX5" fmla="*/ 0 w 784860"/>
              <a:gd name="connsiteY5" fmla="*/ 38100 h 1043940"/>
              <a:gd name="connsiteX6" fmla="*/ 263566 w 784860"/>
              <a:gd name="connsiteY6" fmla="*/ 730950 h 1043940"/>
              <a:gd name="connsiteX0" fmla="*/ 263566 w 769620"/>
              <a:gd name="connsiteY0" fmla="*/ 730950 h 1043940"/>
              <a:gd name="connsiteX1" fmla="*/ 769620 w 769620"/>
              <a:gd name="connsiteY1" fmla="*/ 944880 h 1043940"/>
              <a:gd name="connsiteX2" fmla="*/ 480060 w 769620"/>
              <a:gd name="connsiteY2" fmla="*/ 1043940 h 1043940"/>
              <a:gd name="connsiteX3" fmla="*/ 121920 w 769620"/>
              <a:gd name="connsiteY3" fmla="*/ 0 h 1043940"/>
              <a:gd name="connsiteX4" fmla="*/ 0 w 769620"/>
              <a:gd name="connsiteY4" fmla="*/ 38100 h 1043940"/>
              <a:gd name="connsiteX5" fmla="*/ 263566 w 769620"/>
              <a:gd name="connsiteY5" fmla="*/ 730950 h 1043940"/>
              <a:gd name="connsiteX0" fmla="*/ 263566 w 480060"/>
              <a:gd name="connsiteY0" fmla="*/ 730950 h 1043940"/>
              <a:gd name="connsiteX1" fmla="*/ 480060 w 480060"/>
              <a:gd name="connsiteY1" fmla="*/ 1043940 h 1043940"/>
              <a:gd name="connsiteX2" fmla="*/ 121920 w 480060"/>
              <a:gd name="connsiteY2" fmla="*/ 0 h 1043940"/>
              <a:gd name="connsiteX3" fmla="*/ 0 w 480060"/>
              <a:gd name="connsiteY3" fmla="*/ 38100 h 1043940"/>
              <a:gd name="connsiteX4" fmla="*/ 263566 w 480060"/>
              <a:gd name="connsiteY4" fmla="*/ 730950 h 1043940"/>
              <a:gd name="connsiteX0" fmla="*/ 263566 w 422910"/>
              <a:gd name="connsiteY0" fmla="*/ 730950 h 894715"/>
              <a:gd name="connsiteX1" fmla="*/ 422910 w 422910"/>
              <a:gd name="connsiteY1" fmla="*/ 894715 h 894715"/>
              <a:gd name="connsiteX2" fmla="*/ 121920 w 422910"/>
              <a:gd name="connsiteY2" fmla="*/ 0 h 894715"/>
              <a:gd name="connsiteX3" fmla="*/ 0 w 422910"/>
              <a:gd name="connsiteY3" fmla="*/ 38100 h 894715"/>
              <a:gd name="connsiteX4" fmla="*/ 263566 w 422910"/>
              <a:gd name="connsiteY4" fmla="*/ 730950 h 894715"/>
              <a:gd name="connsiteX0" fmla="*/ 339766 w 422910"/>
              <a:gd name="connsiteY0" fmla="*/ 918275 h 918275"/>
              <a:gd name="connsiteX1" fmla="*/ 422910 w 422910"/>
              <a:gd name="connsiteY1" fmla="*/ 894715 h 918275"/>
              <a:gd name="connsiteX2" fmla="*/ 121920 w 422910"/>
              <a:gd name="connsiteY2" fmla="*/ 0 h 918275"/>
              <a:gd name="connsiteX3" fmla="*/ 0 w 422910"/>
              <a:gd name="connsiteY3" fmla="*/ 38100 h 918275"/>
              <a:gd name="connsiteX4" fmla="*/ 339766 w 422910"/>
              <a:gd name="connsiteY4" fmla="*/ 918275 h 91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910" h="918275">
                <a:moveTo>
                  <a:pt x="339766" y="918275"/>
                </a:moveTo>
                <a:lnTo>
                  <a:pt x="422910" y="894715"/>
                </a:lnTo>
                <a:lnTo>
                  <a:pt x="121920" y="0"/>
                </a:lnTo>
                <a:lnTo>
                  <a:pt x="0" y="38100"/>
                </a:lnTo>
                <a:lnTo>
                  <a:pt x="339766" y="918275"/>
                </a:lnTo>
                <a:close/>
              </a:path>
            </a:pathLst>
          </a:custGeom>
          <a:solidFill>
            <a:srgbClr val="FF09E2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7BDF59FE-5777-1907-88E7-D97A25D034B3}"/>
              </a:ext>
            </a:extLst>
          </p:cNvPr>
          <p:cNvSpPr/>
          <p:nvPr/>
        </p:nvSpPr>
        <p:spPr>
          <a:xfrm>
            <a:off x="8024813" y="4067175"/>
            <a:ext cx="133350" cy="2000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F698E0E3-EED1-8807-4B2F-A8790560EC68}"/>
              </a:ext>
            </a:extLst>
          </p:cNvPr>
          <p:cNvSpPr/>
          <p:nvPr/>
        </p:nvSpPr>
        <p:spPr>
          <a:xfrm>
            <a:off x="7605712" y="4329113"/>
            <a:ext cx="171305" cy="252412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Vrije vorm: vorm 9">
            <a:extLst>
              <a:ext uri="{FF2B5EF4-FFF2-40B4-BE49-F238E27FC236}">
                <a16:creationId xmlns:a16="http://schemas.microsoft.com/office/drawing/2014/main" id="{AFA847A7-C942-B6B2-5587-87B21E15C39D}"/>
              </a:ext>
            </a:extLst>
          </p:cNvPr>
          <p:cNvSpPr/>
          <p:nvPr/>
        </p:nvSpPr>
        <p:spPr>
          <a:xfrm rot="11488039">
            <a:off x="8634884" y="3014913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3A0F5765-4BEF-725F-20C3-002C6595A96D}"/>
              </a:ext>
            </a:extLst>
          </p:cNvPr>
          <p:cNvSpPr/>
          <p:nvPr/>
        </p:nvSpPr>
        <p:spPr>
          <a:xfrm rot="11488039">
            <a:off x="8492737" y="3043489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Vrije vorm: vorm 11">
            <a:extLst>
              <a:ext uri="{FF2B5EF4-FFF2-40B4-BE49-F238E27FC236}">
                <a16:creationId xmlns:a16="http://schemas.microsoft.com/office/drawing/2014/main" id="{F706DE49-34FF-1401-E99C-66F642CFF6A2}"/>
              </a:ext>
            </a:extLst>
          </p:cNvPr>
          <p:cNvSpPr/>
          <p:nvPr/>
        </p:nvSpPr>
        <p:spPr>
          <a:xfrm rot="17259839">
            <a:off x="9728025" y="4743222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7FDCECAE-F87B-1C5A-048C-EF2B899DAAE8}"/>
              </a:ext>
            </a:extLst>
          </p:cNvPr>
          <p:cNvSpPr/>
          <p:nvPr/>
        </p:nvSpPr>
        <p:spPr>
          <a:xfrm rot="17259839">
            <a:off x="9728027" y="4592669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Vrije vorm: vorm 13">
            <a:extLst>
              <a:ext uri="{FF2B5EF4-FFF2-40B4-BE49-F238E27FC236}">
                <a16:creationId xmlns:a16="http://schemas.microsoft.com/office/drawing/2014/main" id="{13EFCCA0-9EDF-FDBF-18F6-0F07432E205A}"/>
              </a:ext>
            </a:extLst>
          </p:cNvPr>
          <p:cNvSpPr/>
          <p:nvPr/>
        </p:nvSpPr>
        <p:spPr>
          <a:xfrm rot="11169891">
            <a:off x="9723903" y="5208362"/>
            <a:ext cx="138244" cy="161507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Vrije vorm: vorm 14">
            <a:extLst>
              <a:ext uri="{FF2B5EF4-FFF2-40B4-BE49-F238E27FC236}">
                <a16:creationId xmlns:a16="http://schemas.microsoft.com/office/drawing/2014/main" id="{AF627660-66C5-67D3-2C94-F35FD6192373}"/>
              </a:ext>
            </a:extLst>
          </p:cNvPr>
          <p:cNvSpPr/>
          <p:nvPr/>
        </p:nvSpPr>
        <p:spPr>
          <a:xfrm rot="16721202">
            <a:off x="9371558" y="5256709"/>
            <a:ext cx="126793" cy="241317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ABC3C86-E36E-C9B8-AFB4-B5FEC7838C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  <p:sp>
        <p:nvSpPr>
          <p:cNvPr id="19" name="Vrije vorm: vorm 18">
            <a:extLst>
              <a:ext uri="{FF2B5EF4-FFF2-40B4-BE49-F238E27FC236}">
                <a16:creationId xmlns:a16="http://schemas.microsoft.com/office/drawing/2014/main" id="{55BBA6A2-08E3-5691-C6ED-609DBAE0D30C}"/>
              </a:ext>
            </a:extLst>
          </p:cNvPr>
          <p:cNvSpPr/>
          <p:nvPr/>
        </p:nvSpPr>
        <p:spPr>
          <a:xfrm>
            <a:off x="7370616" y="4553525"/>
            <a:ext cx="1727201" cy="1560946"/>
          </a:xfrm>
          <a:custGeom>
            <a:avLst/>
            <a:gdLst>
              <a:gd name="connsiteX0" fmla="*/ 1102408 w 1538243"/>
              <a:gd name="connsiteY0" fmla="*/ 0 h 1469877"/>
              <a:gd name="connsiteX1" fmla="*/ 0 w 1538243"/>
              <a:gd name="connsiteY1" fmla="*/ 290557 h 1469877"/>
              <a:gd name="connsiteX2" fmla="*/ 299103 w 1538243"/>
              <a:gd name="connsiteY2" fmla="*/ 1469877 h 1469877"/>
              <a:gd name="connsiteX3" fmla="*/ 1538243 w 1538243"/>
              <a:gd name="connsiteY3" fmla="*/ 1162228 h 1469877"/>
              <a:gd name="connsiteX4" fmla="*/ 1102408 w 1538243"/>
              <a:gd name="connsiteY4" fmla="*/ 0 h 1469877"/>
              <a:gd name="connsiteX0" fmla="*/ 1102408 w 1538243"/>
              <a:gd name="connsiteY0" fmla="*/ 0 h 1631802"/>
              <a:gd name="connsiteX1" fmla="*/ 0 w 1538243"/>
              <a:gd name="connsiteY1" fmla="*/ 290557 h 1631802"/>
              <a:gd name="connsiteX2" fmla="*/ 351491 w 1538243"/>
              <a:gd name="connsiteY2" fmla="*/ 1631802 h 1631802"/>
              <a:gd name="connsiteX3" fmla="*/ 1538243 w 1538243"/>
              <a:gd name="connsiteY3" fmla="*/ 1162228 h 1631802"/>
              <a:gd name="connsiteX4" fmla="*/ 1102408 w 1538243"/>
              <a:gd name="connsiteY4" fmla="*/ 0 h 1631802"/>
              <a:gd name="connsiteX0" fmla="*/ 1102408 w 1576343"/>
              <a:gd name="connsiteY0" fmla="*/ 0 h 1631802"/>
              <a:gd name="connsiteX1" fmla="*/ 0 w 1576343"/>
              <a:gd name="connsiteY1" fmla="*/ 290557 h 1631802"/>
              <a:gd name="connsiteX2" fmla="*/ 351491 w 1576343"/>
              <a:gd name="connsiteY2" fmla="*/ 1631802 h 1631802"/>
              <a:gd name="connsiteX3" fmla="*/ 1576343 w 1576343"/>
              <a:gd name="connsiteY3" fmla="*/ 1309866 h 1631802"/>
              <a:gd name="connsiteX4" fmla="*/ 1102408 w 1576343"/>
              <a:gd name="connsiteY4" fmla="*/ 0 h 1631802"/>
              <a:gd name="connsiteX0" fmla="*/ 1102408 w 1576343"/>
              <a:gd name="connsiteY0" fmla="*/ 0 h 1603227"/>
              <a:gd name="connsiteX1" fmla="*/ 0 w 1576343"/>
              <a:gd name="connsiteY1" fmla="*/ 290557 h 1603227"/>
              <a:gd name="connsiteX2" fmla="*/ 318154 w 1576343"/>
              <a:gd name="connsiteY2" fmla="*/ 1603227 h 1603227"/>
              <a:gd name="connsiteX3" fmla="*/ 1576343 w 1576343"/>
              <a:gd name="connsiteY3" fmla="*/ 1309866 h 1603227"/>
              <a:gd name="connsiteX4" fmla="*/ 1102408 w 1576343"/>
              <a:gd name="connsiteY4" fmla="*/ 0 h 1603227"/>
              <a:gd name="connsiteX0" fmla="*/ 1102408 w 1576343"/>
              <a:gd name="connsiteY0" fmla="*/ 0 h 1627039"/>
              <a:gd name="connsiteX1" fmla="*/ 0 w 1576343"/>
              <a:gd name="connsiteY1" fmla="*/ 290557 h 1627039"/>
              <a:gd name="connsiteX2" fmla="*/ 318154 w 1576343"/>
              <a:gd name="connsiteY2" fmla="*/ 1627039 h 1627039"/>
              <a:gd name="connsiteX3" fmla="*/ 1576343 w 1576343"/>
              <a:gd name="connsiteY3" fmla="*/ 1309866 h 1627039"/>
              <a:gd name="connsiteX4" fmla="*/ 1102408 w 1576343"/>
              <a:gd name="connsiteY4" fmla="*/ 0 h 1627039"/>
              <a:gd name="connsiteX0" fmla="*/ 1102408 w 2032654"/>
              <a:gd name="connsiteY0" fmla="*/ 0 h 2350939"/>
              <a:gd name="connsiteX1" fmla="*/ 0 w 2032654"/>
              <a:gd name="connsiteY1" fmla="*/ 290557 h 2350939"/>
              <a:gd name="connsiteX2" fmla="*/ 2032654 w 2032654"/>
              <a:gd name="connsiteY2" fmla="*/ 2350939 h 2350939"/>
              <a:gd name="connsiteX3" fmla="*/ 1576343 w 2032654"/>
              <a:gd name="connsiteY3" fmla="*/ 1309866 h 2350939"/>
              <a:gd name="connsiteX4" fmla="*/ 1102408 w 2032654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1102408 w 2966993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504807 w 2966993"/>
              <a:gd name="connsiteY4" fmla="*/ 1589607 h 2350939"/>
              <a:gd name="connsiteX5" fmla="*/ 1102408 w 2966993"/>
              <a:gd name="connsiteY5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876282 w 2966993"/>
              <a:gd name="connsiteY4" fmla="*/ 1532457 h 2350939"/>
              <a:gd name="connsiteX5" fmla="*/ 1102408 w 2966993"/>
              <a:gd name="connsiteY5" fmla="*/ 0 h 2350939"/>
              <a:gd name="connsiteX0" fmla="*/ 2388283 w 2966993"/>
              <a:gd name="connsiteY0" fmla="*/ 0 h 2846239"/>
              <a:gd name="connsiteX1" fmla="*/ 0 w 2966993"/>
              <a:gd name="connsiteY1" fmla="*/ 785857 h 2846239"/>
              <a:gd name="connsiteX2" fmla="*/ 2032654 w 2966993"/>
              <a:gd name="connsiteY2" fmla="*/ 2846239 h 2846239"/>
              <a:gd name="connsiteX3" fmla="*/ 2966993 w 2966993"/>
              <a:gd name="connsiteY3" fmla="*/ 2643366 h 2846239"/>
              <a:gd name="connsiteX4" fmla="*/ 2876282 w 2966993"/>
              <a:gd name="connsiteY4" fmla="*/ 2027757 h 2846239"/>
              <a:gd name="connsiteX5" fmla="*/ 2388283 w 2966993"/>
              <a:gd name="connsiteY5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0 w 2966993"/>
              <a:gd name="connsiteY2" fmla="*/ 785857 h 2846239"/>
              <a:gd name="connsiteX3" fmla="*/ 2032654 w 2966993"/>
              <a:gd name="connsiteY3" fmla="*/ 2846239 h 2846239"/>
              <a:gd name="connsiteX4" fmla="*/ 2966993 w 2966993"/>
              <a:gd name="connsiteY4" fmla="*/ 2643366 h 2846239"/>
              <a:gd name="connsiteX5" fmla="*/ 2876282 w 2966993"/>
              <a:gd name="connsiteY5" fmla="*/ 2027757 h 2846239"/>
              <a:gd name="connsiteX6" fmla="*/ 2388283 w 2966993"/>
              <a:gd name="connsiteY6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1542782 w 2966993"/>
              <a:gd name="connsiteY2" fmla="*/ 26563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76107 w 2966993"/>
              <a:gd name="connsiteY3" fmla="*/ 7990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218932 w 2966993"/>
              <a:gd name="connsiteY4" fmla="*/ 837132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447532 w 2966993"/>
              <a:gd name="connsiteY4" fmla="*/ 218007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1311958 w 1890668"/>
              <a:gd name="connsiteY0" fmla="*/ 0 h 2846239"/>
              <a:gd name="connsiteX1" fmla="*/ 809357 w 1890668"/>
              <a:gd name="connsiteY1" fmla="*/ 132282 h 2846239"/>
              <a:gd name="connsiteX2" fmla="*/ 990332 w 1890668"/>
              <a:gd name="connsiteY2" fmla="*/ 722832 h 2846239"/>
              <a:gd name="connsiteX3" fmla="*/ 371207 w 1890668"/>
              <a:gd name="connsiteY3" fmla="*/ 875232 h 2846239"/>
              <a:gd name="connsiteX4" fmla="*/ 371207 w 1890668"/>
              <a:gd name="connsiteY4" fmla="*/ 218007 h 2846239"/>
              <a:gd name="connsiteX5" fmla="*/ 0 w 1890668"/>
              <a:gd name="connsiteY5" fmla="*/ 319132 h 2846239"/>
              <a:gd name="connsiteX6" fmla="*/ 956329 w 1890668"/>
              <a:gd name="connsiteY6" fmla="*/ 2846239 h 2846239"/>
              <a:gd name="connsiteX7" fmla="*/ 1890668 w 1890668"/>
              <a:gd name="connsiteY7" fmla="*/ 2643366 h 2846239"/>
              <a:gd name="connsiteX8" fmla="*/ 1799957 w 1890668"/>
              <a:gd name="connsiteY8" fmla="*/ 2027757 h 2846239"/>
              <a:gd name="connsiteX9" fmla="*/ 1311958 w 1890668"/>
              <a:gd name="connsiteY9" fmla="*/ 0 h 2846239"/>
              <a:gd name="connsiteX0" fmla="*/ 1311958 w 1890668"/>
              <a:gd name="connsiteY0" fmla="*/ 0 h 2855764"/>
              <a:gd name="connsiteX1" fmla="*/ 809357 w 1890668"/>
              <a:gd name="connsiteY1" fmla="*/ 132282 h 2855764"/>
              <a:gd name="connsiteX2" fmla="*/ 990332 w 1890668"/>
              <a:gd name="connsiteY2" fmla="*/ 722832 h 2855764"/>
              <a:gd name="connsiteX3" fmla="*/ 371207 w 1890668"/>
              <a:gd name="connsiteY3" fmla="*/ 875232 h 2855764"/>
              <a:gd name="connsiteX4" fmla="*/ 371207 w 1890668"/>
              <a:gd name="connsiteY4" fmla="*/ 218007 h 2855764"/>
              <a:gd name="connsiteX5" fmla="*/ 0 w 1890668"/>
              <a:gd name="connsiteY5" fmla="*/ 319132 h 2855764"/>
              <a:gd name="connsiteX6" fmla="*/ 870604 w 1890668"/>
              <a:gd name="connsiteY6" fmla="*/ 2855764 h 2855764"/>
              <a:gd name="connsiteX7" fmla="*/ 1890668 w 1890668"/>
              <a:gd name="connsiteY7" fmla="*/ 2643366 h 2855764"/>
              <a:gd name="connsiteX8" fmla="*/ 1799957 w 1890668"/>
              <a:gd name="connsiteY8" fmla="*/ 2027757 h 2855764"/>
              <a:gd name="connsiteX9" fmla="*/ 1311958 w 1890668"/>
              <a:gd name="connsiteY9" fmla="*/ 0 h 2855764"/>
              <a:gd name="connsiteX0" fmla="*/ 1350058 w 1928768"/>
              <a:gd name="connsiteY0" fmla="*/ 0 h 2855764"/>
              <a:gd name="connsiteX1" fmla="*/ 847457 w 1928768"/>
              <a:gd name="connsiteY1" fmla="*/ 132282 h 2855764"/>
              <a:gd name="connsiteX2" fmla="*/ 1028432 w 1928768"/>
              <a:gd name="connsiteY2" fmla="*/ 722832 h 2855764"/>
              <a:gd name="connsiteX3" fmla="*/ 409307 w 1928768"/>
              <a:gd name="connsiteY3" fmla="*/ 875232 h 2855764"/>
              <a:gd name="connsiteX4" fmla="*/ 409307 w 1928768"/>
              <a:gd name="connsiteY4" fmla="*/ 218007 h 2855764"/>
              <a:gd name="connsiteX5" fmla="*/ 0 w 1928768"/>
              <a:gd name="connsiteY5" fmla="*/ 338182 h 2855764"/>
              <a:gd name="connsiteX6" fmla="*/ 908704 w 1928768"/>
              <a:gd name="connsiteY6" fmla="*/ 2855764 h 2855764"/>
              <a:gd name="connsiteX7" fmla="*/ 1928768 w 1928768"/>
              <a:gd name="connsiteY7" fmla="*/ 2643366 h 2855764"/>
              <a:gd name="connsiteX8" fmla="*/ 1838057 w 1928768"/>
              <a:gd name="connsiteY8" fmla="*/ 2027757 h 2855764"/>
              <a:gd name="connsiteX9" fmla="*/ 1350058 w 1928768"/>
              <a:gd name="connsiteY9" fmla="*/ 0 h 2855764"/>
              <a:gd name="connsiteX0" fmla="*/ 1350058 w 1984186"/>
              <a:gd name="connsiteY0" fmla="*/ 0 h 2855764"/>
              <a:gd name="connsiteX1" fmla="*/ 847457 w 1984186"/>
              <a:gd name="connsiteY1" fmla="*/ 132282 h 2855764"/>
              <a:gd name="connsiteX2" fmla="*/ 1028432 w 1984186"/>
              <a:gd name="connsiteY2" fmla="*/ 722832 h 2855764"/>
              <a:gd name="connsiteX3" fmla="*/ 409307 w 1984186"/>
              <a:gd name="connsiteY3" fmla="*/ 875232 h 2855764"/>
              <a:gd name="connsiteX4" fmla="*/ 409307 w 1984186"/>
              <a:gd name="connsiteY4" fmla="*/ 218007 h 2855764"/>
              <a:gd name="connsiteX5" fmla="*/ 0 w 1984186"/>
              <a:gd name="connsiteY5" fmla="*/ 338182 h 2855764"/>
              <a:gd name="connsiteX6" fmla="*/ 908704 w 1984186"/>
              <a:gd name="connsiteY6" fmla="*/ 2855764 h 2855764"/>
              <a:gd name="connsiteX7" fmla="*/ 1984186 w 1984186"/>
              <a:gd name="connsiteY7" fmla="*/ 2781911 h 2855764"/>
              <a:gd name="connsiteX8" fmla="*/ 1838057 w 1984186"/>
              <a:gd name="connsiteY8" fmla="*/ 2027757 h 2855764"/>
              <a:gd name="connsiteX9" fmla="*/ 1350058 w 1984186"/>
              <a:gd name="connsiteY9" fmla="*/ 0 h 2855764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38057 w 1984186"/>
              <a:gd name="connsiteY8" fmla="*/ 1895475 h 2723482"/>
              <a:gd name="connsiteX9" fmla="*/ 1710276 w 1984186"/>
              <a:gd name="connsiteY9" fmla="*/ 2306118 h 2723482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710276 w 1984186"/>
              <a:gd name="connsiteY9" fmla="*/ 2306118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1038013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0 w 1574879"/>
              <a:gd name="connsiteY4" fmla="*/ 85725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1274618 w 1574879"/>
              <a:gd name="connsiteY4" fmla="*/ 3096780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001895 h 2598695"/>
              <a:gd name="connsiteX1" fmla="*/ 927677 w 1574879"/>
              <a:gd name="connsiteY1" fmla="*/ 942686 h 2598695"/>
              <a:gd name="connsiteX2" fmla="*/ 619125 w 1574879"/>
              <a:gd name="connsiteY2" fmla="*/ 0 h 2598695"/>
              <a:gd name="connsiteX3" fmla="*/ 0 w 1574879"/>
              <a:gd name="connsiteY3" fmla="*/ 152400 h 2598695"/>
              <a:gd name="connsiteX4" fmla="*/ 1274618 w 1574879"/>
              <a:gd name="connsiteY4" fmla="*/ 2506230 h 2598695"/>
              <a:gd name="connsiteX5" fmla="*/ 643639 w 1574879"/>
              <a:gd name="connsiteY5" fmla="*/ 2598695 h 2598695"/>
              <a:gd name="connsiteX6" fmla="*/ 628706 w 1574879"/>
              <a:gd name="connsiteY6" fmla="*/ 2132932 h 2598695"/>
              <a:gd name="connsiteX7" fmla="*/ 1574879 w 1574879"/>
              <a:gd name="connsiteY7" fmla="*/ 2059079 h 2598695"/>
              <a:gd name="connsiteX8" fmla="*/ 1456459 w 1574879"/>
              <a:gd name="connsiteY8" fmla="*/ 1923761 h 2598695"/>
              <a:gd name="connsiteX9" fmla="*/ 608242 w 1574879"/>
              <a:gd name="connsiteY9" fmla="*/ 2001895 h 2598695"/>
              <a:gd name="connsiteX0" fmla="*/ 0 w 966637"/>
              <a:gd name="connsiteY0" fmla="*/ 2001895 h 2803236"/>
              <a:gd name="connsiteX1" fmla="*/ 319435 w 966637"/>
              <a:gd name="connsiteY1" fmla="*/ 942686 h 2803236"/>
              <a:gd name="connsiteX2" fmla="*/ 10883 w 966637"/>
              <a:gd name="connsiteY2" fmla="*/ 0 h 2803236"/>
              <a:gd name="connsiteX3" fmla="*/ 703322 w 966637"/>
              <a:gd name="connsiteY3" fmla="*/ 2803236 h 2803236"/>
              <a:gd name="connsiteX4" fmla="*/ 666376 w 966637"/>
              <a:gd name="connsiteY4" fmla="*/ 2506230 h 2803236"/>
              <a:gd name="connsiteX5" fmla="*/ 35397 w 966637"/>
              <a:gd name="connsiteY5" fmla="*/ 2598695 h 2803236"/>
              <a:gd name="connsiteX6" fmla="*/ 20464 w 966637"/>
              <a:gd name="connsiteY6" fmla="*/ 2132932 h 2803236"/>
              <a:gd name="connsiteX7" fmla="*/ 966637 w 966637"/>
              <a:gd name="connsiteY7" fmla="*/ 2059079 h 2803236"/>
              <a:gd name="connsiteX8" fmla="*/ 848217 w 966637"/>
              <a:gd name="connsiteY8" fmla="*/ 1923761 h 2803236"/>
              <a:gd name="connsiteX9" fmla="*/ 0 w 966637"/>
              <a:gd name="connsiteY9" fmla="*/ 2001895 h 2803236"/>
              <a:gd name="connsiteX0" fmla="*/ 432462 w 1399099"/>
              <a:gd name="connsiteY0" fmla="*/ 1059209 h 2012951"/>
              <a:gd name="connsiteX1" fmla="*/ 751897 w 1399099"/>
              <a:gd name="connsiteY1" fmla="*/ 0 h 2012951"/>
              <a:gd name="connsiteX2" fmla="*/ 0 w 1399099"/>
              <a:gd name="connsiteY2" fmla="*/ 2012951 h 2012951"/>
              <a:gd name="connsiteX3" fmla="*/ 1135784 w 1399099"/>
              <a:gd name="connsiteY3" fmla="*/ 1860550 h 2012951"/>
              <a:gd name="connsiteX4" fmla="*/ 1098838 w 1399099"/>
              <a:gd name="connsiteY4" fmla="*/ 1563544 h 2012951"/>
              <a:gd name="connsiteX5" fmla="*/ 467859 w 1399099"/>
              <a:gd name="connsiteY5" fmla="*/ 1656009 h 2012951"/>
              <a:gd name="connsiteX6" fmla="*/ 452926 w 1399099"/>
              <a:gd name="connsiteY6" fmla="*/ 1190246 h 2012951"/>
              <a:gd name="connsiteX7" fmla="*/ 1399099 w 1399099"/>
              <a:gd name="connsiteY7" fmla="*/ 1116393 h 2012951"/>
              <a:gd name="connsiteX8" fmla="*/ 1280679 w 1399099"/>
              <a:gd name="connsiteY8" fmla="*/ 981075 h 2012951"/>
              <a:gd name="connsiteX9" fmla="*/ 432462 w 1399099"/>
              <a:gd name="connsiteY9" fmla="*/ 1059209 h 2012951"/>
              <a:gd name="connsiteX0" fmla="*/ 576492 w 1543129"/>
              <a:gd name="connsiteY0" fmla="*/ 78134 h 1031876"/>
              <a:gd name="connsiteX1" fmla="*/ 0 w 1543129"/>
              <a:gd name="connsiteY1" fmla="*/ 699944 h 1031876"/>
              <a:gd name="connsiteX2" fmla="*/ 144030 w 1543129"/>
              <a:gd name="connsiteY2" fmla="*/ 1031876 h 1031876"/>
              <a:gd name="connsiteX3" fmla="*/ 1279814 w 1543129"/>
              <a:gd name="connsiteY3" fmla="*/ 879475 h 1031876"/>
              <a:gd name="connsiteX4" fmla="*/ 1242868 w 1543129"/>
              <a:gd name="connsiteY4" fmla="*/ 582469 h 1031876"/>
              <a:gd name="connsiteX5" fmla="*/ 611889 w 1543129"/>
              <a:gd name="connsiteY5" fmla="*/ 674934 h 1031876"/>
              <a:gd name="connsiteX6" fmla="*/ 596956 w 1543129"/>
              <a:gd name="connsiteY6" fmla="*/ 209171 h 1031876"/>
              <a:gd name="connsiteX7" fmla="*/ 1543129 w 1543129"/>
              <a:gd name="connsiteY7" fmla="*/ 135318 h 1031876"/>
              <a:gd name="connsiteX8" fmla="*/ 1424709 w 1543129"/>
              <a:gd name="connsiteY8" fmla="*/ 0 h 1031876"/>
              <a:gd name="connsiteX9" fmla="*/ 576492 w 1543129"/>
              <a:gd name="connsiteY9" fmla="*/ 78134 h 1031876"/>
              <a:gd name="connsiteX0" fmla="*/ 576492 w 1543129"/>
              <a:gd name="connsiteY0" fmla="*/ 78134 h 1031876"/>
              <a:gd name="connsiteX1" fmla="*/ 139410 w 1543129"/>
              <a:gd name="connsiteY1" fmla="*/ 545809 h 1031876"/>
              <a:gd name="connsiteX2" fmla="*/ 0 w 1543129"/>
              <a:gd name="connsiteY2" fmla="*/ 699944 h 1031876"/>
              <a:gd name="connsiteX3" fmla="*/ 144030 w 1543129"/>
              <a:gd name="connsiteY3" fmla="*/ 1031876 h 1031876"/>
              <a:gd name="connsiteX4" fmla="*/ 1279814 w 1543129"/>
              <a:gd name="connsiteY4" fmla="*/ 879475 h 1031876"/>
              <a:gd name="connsiteX5" fmla="*/ 1242868 w 1543129"/>
              <a:gd name="connsiteY5" fmla="*/ 582469 h 1031876"/>
              <a:gd name="connsiteX6" fmla="*/ 611889 w 1543129"/>
              <a:gd name="connsiteY6" fmla="*/ 674934 h 1031876"/>
              <a:gd name="connsiteX7" fmla="*/ 596956 w 1543129"/>
              <a:gd name="connsiteY7" fmla="*/ 209171 h 1031876"/>
              <a:gd name="connsiteX8" fmla="*/ 1543129 w 1543129"/>
              <a:gd name="connsiteY8" fmla="*/ 135318 h 1031876"/>
              <a:gd name="connsiteX9" fmla="*/ 1424709 w 1543129"/>
              <a:gd name="connsiteY9" fmla="*/ 0 h 1031876"/>
              <a:gd name="connsiteX10" fmla="*/ 576492 w 1543129"/>
              <a:gd name="connsiteY10" fmla="*/ 78134 h 1031876"/>
              <a:gd name="connsiteX0" fmla="*/ 1434610 w 2401247"/>
              <a:gd name="connsiteY0" fmla="*/ 78134 h 1031876"/>
              <a:gd name="connsiteX1" fmla="*/ 0 w 2401247"/>
              <a:gd name="connsiteY1" fmla="*/ 915263 h 1031876"/>
              <a:gd name="connsiteX2" fmla="*/ 858118 w 2401247"/>
              <a:gd name="connsiteY2" fmla="*/ 699944 h 1031876"/>
              <a:gd name="connsiteX3" fmla="*/ 1002148 w 2401247"/>
              <a:gd name="connsiteY3" fmla="*/ 1031876 h 1031876"/>
              <a:gd name="connsiteX4" fmla="*/ 2137932 w 2401247"/>
              <a:gd name="connsiteY4" fmla="*/ 879475 h 1031876"/>
              <a:gd name="connsiteX5" fmla="*/ 2100986 w 2401247"/>
              <a:gd name="connsiteY5" fmla="*/ 582469 h 1031876"/>
              <a:gd name="connsiteX6" fmla="*/ 1470007 w 2401247"/>
              <a:gd name="connsiteY6" fmla="*/ 674934 h 1031876"/>
              <a:gd name="connsiteX7" fmla="*/ 1455074 w 2401247"/>
              <a:gd name="connsiteY7" fmla="*/ 209171 h 1031876"/>
              <a:gd name="connsiteX8" fmla="*/ 2401247 w 2401247"/>
              <a:gd name="connsiteY8" fmla="*/ 135318 h 1031876"/>
              <a:gd name="connsiteX9" fmla="*/ 2282827 w 2401247"/>
              <a:gd name="connsiteY9" fmla="*/ 0 h 1031876"/>
              <a:gd name="connsiteX10" fmla="*/ 1434610 w 2401247"/>
              <a:gd name="connsiteY10" fmla="*/ 78134 h 1031876"/>
              <a:gd name="connsiteX0" fmla="*/ 1434610 w 2401247"/>
              <a:gd name="connsiteY0" fmla="*/ 78134 h 1031876"/>
              <a:gd name="connsiteX1" fmla="*/ 249383 w 2401247"/>
              <a:gd name="connsiteY1" fmla="*/ 749009 h 1031876"/>
              <a:gd name="connsiteX2" fmla="*/ 0 w 2401247"/>
              <a:gd name="connsiteY2" fmla="*/ 915263 h 1031876"/>
              <a:gd name="connsiteX3" fmla="*/ 858118 w 2401247"/>
              <a:gd name="connsiteY3" fmla="*/ 699944 h 1031876"/>
              <a:gd name="connsiteX4" fmla="*/ 1002148 w 2401247"/>
              <a:gd name="connsiteY4" fmla="*/ 1031876 h 1031876"/>
              <a:gd name="connsiteX5" fmla="*/ 2137932 w 2401247"/>
              <a:gd name="connsiteY5" fmla="*/ 879475 h 1031876"/>
              <a:gd name="connsiteX6" fmla="*/ 2100986 w 2401247"/>
              <a:gd name="connsiteY6" fmla="*/ 582469 h 1031876"/>
              <a:gd name="connsiteX7" fmla="*/ 1470007 w 2401247"/>
              <a:gd name="connsiteY7" fmla="*/ 674934 h 1031876"/>
              <a:gd name="connsiteX8" fmla="*/ 1455074 w 2401247"/>
              <a:gd name="connsiteY8" fmla="*/ 209171 h 1031876"/>
              <a:gd name="connsiteX9" fmla="*/ 2401247 w 2401247"/>
              <a:gd name="connsiteY9" fmla="*/ 135318 h 1031876"/>
              <a:gd name="connsiteX10" fmla="*/ 2282827 w 2401247"/>
              <a:gd name="connsiteY10" fmla="*/ 0 h 1031876"/>
              <a:gd name="connsiteX11" fmla="*/ 1434610 w 2401247"/>
              <a:gd name="connsiteY11" fmla="*/ 78134 h 1031876"/>
              <a:gd name="connsiteX0" fmla="*/ 1508500 w 2475137"/>
              <a:gd name="connsiteY0" fmla="*/ 78134 h 1031876"/>
              <a:gd name="connsiteX1" fmla="*/ 0 w 2475137"/>
              <a:gd name="connsiteY1" fmla="*/ 647409 h 1031876"/>
              <a:gd name="connsiteX2" fmla="*/ 73890 w 2475137"/>
              <a:gd name="connsiteY2" fmla="*/ 915263 h 1031876"/>
              <a:gd name="connsiteX3" fmla="*/ 932008 w 2475137"/>
              <a:gd name="connsiteY3" fmla="*/ 699944 h 1031876"/>
              <a:gd name="connsiteX4" fmla="*/ 1076038 w 2475137"/>
              <a:gd name="connsiteY4" fmla="*/ 1031876 h 1031876"/>
              <a:gd name="connsiteX5" fmla="*/ 2211822 w 2475137"/>
              <a:gd name="connsiteY5" fmla="*/ 879475 h 1031876"/>
              <a:gd name="connsiteX6" fmla="*/ 2174876 w 2475137"/>
              <a:gd name="connsiteY6" fmla="*/ 582469 h 1031876"/>
              <a:gd name="connsiteX7" fmla="*/ 1543897 w 2475137"/>
              <a:gd name="connsiteY7" fmla="*/ 674934 h 1031876"/>
              <a:gd name="connsiteX8" fmla="*/ 1528964 w 2475137"/>
              <a:gd name="connsiteY8" fmla="*/ 209171 h 1031876"/>
              <a:gd name="connsiteX9" fmla="*/ 2475137 w 2475137"/>
              <a:gd name="connsiteY9" fmla="*/ 135318 h 1031876"/>
              <a:gd name="connsiteX10" fmla="*/ 2356717 w 2475137"/>
              <a:gd name="connsiteY10" fmla="*/ 0 h 1031876"/>
              <a:gd name="connsiteX11" fmla="*/ 1508500 w 2475137"/>
              <a:gd name="connsiteY11" fmla="*/ 78134 h 1031876"/>
              <a:gd name="connsiteX0" fmla="*/ 1508500 w 2475137"/>
              <a:gd name="connsiteY0" fmla="*/ 78134 h 1031876"/>
              <a:gd name="connsiteX1" fmla="*/ 923637 w 2475137"/>
              <a:gd name="connsiteY1" fmla="*/ 3149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209964 w 2475137"/>
              <a:gd name="connsiteY1" fmla="*/ 4165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357746 w 2475137"/>
              <a:gd name="connsiteY1" fmla="*/ 250245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006764 w 2475137"/>
              <a:gd name="connsiteY2" fmla="*/ 453445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191491 w 2475137"/>
              <a:gd name="connsiteY2" fmla="*/ 277954 h 1031876"/>
              <a:gd name="connsiteX3" fmla="*/ 1006764 w 2475137"/>
              <a:gd name="connsiteY3" fmla="*/ 453445 h 1031876"/>
              <a:gd name="connsiteX4" fmla="*/ 0 w 2475137"/>
              <a:gd name="connsiteY4" fmla="*/ 647409 h 1031876"/>
              <a:gd name="connsiteX5" fmla="*/ 73890 w 2475137"/>
              <a:gd name="connsiteY5" fmla="*/ 915263 h 1031876"/>
              <a:gd name="connsiteX6" fmla="*/ 932008 w 2475137"/>
              <a:gd name="connsiteY6" fmla="*/ 699944 h 1031876"/>
              <a:gd name="connsiteX7" fmla="*/ 1076038 w 2475137"/>
              <a:gd name="connsiteY7" fmla="*/ 1031876 h 1031876"/>
              <a:gd name="connsiteX8" fmla="*/ 2211822 w 2475137"/>
              <a:gd name="connsiteY8" fmla="*/ 879475 h 1031876"/>
              <a:gd name="connsiteX9" fmla="*/ 2174876 w 2475137"/>
              <a:gd name="connsiteY9" fmla="*/ 582469 h 1031876"/>
              <a:gd name="connsiteX10" fmla="*/ 1543897 w 2475137"/>
              <a:gd name="connsiteY10" fmla="*/ 674934 h 1031876"/>
              <a:gd name="connsiteX11" fmla="*/ 1575146 w 2475137"/>
              <a:gd name="connsiteY11" fmla="*/ 301535 h 1031876"/>
              <a:gd name="connsiteX12" fmla="*/ 2475137 w 2475137"/>
              <a:gd name="connsiteY12" fmla="*/ 135318 h 1031876"/>
              <a:gd name="connsiteX13" fmla="*/ 2356717 w 2475137"/>
              <a:gd name="connsiteY13" fmla="*/ 0 h 1031876"/>
              <a:gd name="connsiteX14" fmla="*/ 1508500 w 2475137"/>
              <a:gd name="connsiteY14" fmla="*/ 78134 h 1031876"/>
              <a:gd name="connsiteX0" fmla="*/ 1508500 w 2475137"/>
              <a:gd name="connsiteY0" fmla="*/ 132690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508500 w 2475137"/>
              <a:gd name="connsiteY14" fmla="*/ 132690 h 1086432"/>
              <a:gd name="connsiteX0" fmla="*/ 1360718 w 2475137"/>
              <a:gd name="connsiteY0" fmla="*/ 188108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60718 w 2475137"/>
              <a:gd name="connsiteY14" fmla="*/ 188108 h 1086432"/>
              <a:gd name="connsiteX0" fmla="*/ 1462318 w 2475137"/>
              <a:gd name="connsiteY0" fmla="*/ 243526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462318 w 2475137"/>
              <a:gd name="connsiteY0" fmla="*/ 243526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379190 w 2475137"/>
              <a:gd name="connsiteY0" fmla="*/ 271235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79190 w 2475137"/>
              <a:gd name="connsiteY14" fmla="*/ 271235 h 108643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240145 w 2715282"/>
              <a:gd name="connsiteY4" fmla="*/ 1283855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92363 w 2715282"/>
              <a:gd name="connsiteY4" fmla="*/ 563419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338409 w 2881538"/>
              <a:gd name="connsiteY6" fmla="*/ 13363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458482 w 2881538"/>
              <a:gd name="connsiteY6" fmla="*/ 9299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515921"/>
              <a:gd name="connsiteX1" fmla="*/ 1727201 w 2881538"/>
              <a:gd name="connsiteY1" fmla="*/ 600363 h 1515921"/>
              <a:gd name="connsiteX2" fmla="*/ 1330037 w 2881538"/>
              <a:gd name="connsiteY2" fmla="*/ 581890 h 1515921"/>
              <a:gd name="connsiteX3" fmla="*/ 166256 w 2881538"/>
              <a:gd name="connsiteY3" fmla="*/ 0 h 1515921"/>
              <a:gd name="connsiteX4" fmla="*/ 258619 w 2881538"/>
              <a:gd name="connsiteY4" fmla="*/ 563419 h 1515921"/>
              <a:gd name="connsiteX5" fmla="*/ 0 w 2881538"/>
              <a:gd name="connsiteY5" fmla="*/ 1283854 h 1515921"/>
              <a:gd name="connsiteX6" fmla="*/ 1458482 w 2881538"/>
              <a:gd name="connsiteY6" fmla="*/ 929990 h 1515921"/>
              <a:gd name="connsiteX7" fmla="*/ 2618223 w 2881538"/>
              <a:gd name="connsiteY7" fmla="*/ 1515921 h 1515921"/>
              <a:gd name="connsiteX8" fmla="*/ 2581277 w 2881538"/>
              <a:gd name="connsiteY8" fmla="*/ 1218915 h 1515921"/>
              <a:gd name="connsiteX9" fmla="*/ 1950298 w 2881538"/>
              <a:gd name="connsiteY9" fmla="*/ 1311380 h 1515921"/>
              <a:gd name="connsiteX10" fmla="*/ 1981547 w 2881538"/>
              <a:gd name="connsiteY10" fmla="*/ 937981 h 1515921"/>
              <a:gd name="connsiteX11" fmla="*/ 2881538 w 2881538"/>
              <a:gd name="connsiteY11" fmla="*/ 771764 h 1515921"/>
              <a:gd name="connsiteX12" fmla="*/ 2763118 w 2881538"/>
              <a:gd name="connsiteY12" fmla="*/ 636446 h 1515921"/>
              <a:gd name="connsiteX13" fmla="*/ 1785591 w 2881538"/>
              <a:gd name="connsiteY13" fmla="*/ 853125 h 1515921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2581277 w 2881538"/>
              <a:gd name="connsiteY7" fmla="*/ 1218915 h 1311380"/>
              <a:gd name="connsiteX8" fmla="*/ 1950298 w 2881538"/>
              <a:gd name="connsiteY8" fmla="*/ 1311380 h 1311380"/>
              <a:gd name="connsiteX9" fmla="*/ 1981547 w 2881538"/>
              <a:gd name="connsiteY9" fmla="*/ 937981 h 1311380"/>
              <a:gd name="connsiteX10" fmla="*/ 2881538 w 2881538"/>
              <a:gd name="connsiteY10" fmla="*/ 771764 h 1311380"/>
              <a:gd name="connsiteX11" fmla="*/ 2763118 w 2881538"/>
              <a:gd name="connsiteY11" fmla="*/ 636446 h 1311380"/>
              <a:gd name="connsiteX12" fmla="*/ 1785591 w 2881538"/>
              <a:gd name="connsiteY12" fmla="*/ 853125 h 1311380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1950298 w 2881538"/>
              <a:gd name="connsiteY7" fmla="*/ 1311380 h 1311380"/>
              <a:gd name="connsiteX8" fmla="*/ 1981547 w 2881538"/>
              <a:gd name="connsiteY8" fmla="*/ 937981 h 1311380"/>
              <a:gd name="connsiteX9" fmla="*/ 2881538 w 2881538"/>
              <a:gd name="connsiteY9" fmla="*/ 771764 h 1311380"/>
              <a:gd name="connsiteX10" fmla="*/ 2763118 w 2881538"/>
              <a:gd name="connsiteY10" fmla="*/ 636446 h 1311380"/>
              <a:gd name="connsiteX11" fmla="*/ 1785591 w 2881538"/>
              <a:gd name="connsiteY11" fmla="*/ 853125 h 1311380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1981547 w 2881538"/>
              <a:gd name="connsiteY7" fmla="*/ 937981 h 1283854"/>
              <a:gd name="connsiteX8" fmla="*/ 2881538 w 2881538"/>
              <a:gd name="connsiteY8" fmla="*/ 771764 h 1283854"/>
              <a:gd name="connsiteX9" fmla="*/ 2763118 w 2881538"/>
              <a:gd name="connsiteY9" fmla="*/ 636446 h 1283854"/>
              <a:gd name="connsiteX10" fmla="*/ 1785591 w 2881538"/>
              <a:gd name="connsiteY10" fmla="*/ 853125 h 1283854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2881538 w 2881538"/>
              <a:gd name="connsiteY7" fmla="*/ 771764 h 1283854"/>
              <a:gd name="connsiteX8" fmla="*/ 2763118 w 2881538"/>
              <a:gd name="connsiteY8" fmla="*/ 636446 h 1283854"/>
              <a:gd name="connsiteX9" fmla="*/ 1785591 w 2881538"/>
              <a:gd name="connsiteY9" fmla="*/ 853125 h 1283854"/>
              <a:gd name="connsiteX0" fmla="*/ 1785591 w 2763118"/>
              <a:gd name="connsiteY0" fmla="*/ 853125 h 1283854"/>
              <a:gd name="connsiteX1" fmla="*/ 1727201 w 2763118"/>
              <a:gd name="connsiteY1" fmla="*/ 600363 h 1283854"/>
              <a:gd name="connsiteX2" fmla="*/ 1330037 w 2763118"/>
              <a:gd name="connsiteY2" fmla="*/ 581890 h 1283854"/>
              <a:gd name="connsiteX3" fmla="*/ 166256 w 2763118"/>
              <a:gd name="connsiteY3" fmla="*/ 0 h 1283854"/>
              <a:gd name="connsiteX4" fmla="*/ 258619 w 2763118"/>
              <a:gd name="connsiteY4" fmla="*/ 563419 h 1283854"/>
              <a:gd name="connsiteX5" fmla="*/ 0 w 2763118"/>
              <a:gd name="connsiteY5" fmla="*/ 1283854 h 1283854"/>
              <a:gd name="connsiteX6" fmla="*/ 1458482 w 2763118"/>
              <a:gd name="connsiteY6" fmla="*/ 929990 h 1283854"/>
              <a:gd name="connsiteX7" fmla="*/ 2763118 w 2763118"/>
              <a:gd name="connsiteY7" fmla="*/ 636446 h 1283854"/>
              <a:gd name="connsiteX8" fmla="*/ 1785591 w 2763118"/>
              <a:gd name="connsiteY8" fmla="*/ 853125 h 1283854"/>
              <a:gd name="connsiteX0" fmla="*/ 1785591 w 1785591"/>
              <a:gd name="connsiteY0" fmla="*/ 853125 h 1283854"/>
              <a:gd name="connsiteX1" fmla="*/ 1727201 w 1785591"/>
              <a:gd name="connsiteY1" fmla="*/ 600363 h 1283854"/>
              <a:gd name="connsiteX2" fmla="*/ 1330037 w 1785591"/>
              <a:gd name="connsiteY2" fmla="*/ 581890 h 1283854"/>
              <a:gd name="connsiteX3" fmla="*/ 166256 w 1785591"/>
              <a:gd name="connsiteY3" fmla="*/ 0 h 1283854"/>
              <a:gd name="connsiteX4" fmla="*/ 258619 w 1785591"/>
              <a:gd name="connsiteY4" fmla="*/ 563419 h 1283854"/>
              <a:gd name="connsiteX5" fmla="*/ 0 w 1785591"/>
              <a:gd name="connsiteY5" fmla="*/ 1283854 h 1283854"/>
              <a:gd name="connsiteX6" fmla="*/ 1458482 w 1785591"/>
              <a:gd name="connsiteY6" fmla="*/ 929990 h 1283854"/>
              <a:gd name="connsiteX7" fmla="*/ 1785591 w 1785591"/>
              <a:gd name="connsiteY7" fmla="*/ 853125 h 1283854"/>
              <a:gd name="connsiteX0" fmla="*/ 1785591 w 1785591"/>
              <a:gd name="connsiteY0" fmla="*/ 1130217 h 1560946"/>
              <a:gd name="connsiteX1" fmla="*/ 1727201 w 1785591"/>
              <a:gd name="connsiteY1" fmla="*/ 877455 h 1560946"/>
              <a:gd name="connsiteX2" fmla="*/ 1422401 w 1785591"/>
              <a:gd name="connsiteY2" fmla="*/ 0 h 1560946"/>
              <a:gd name="connsiteX3" fmla="*/ 166256 w 1785591"/>
              <a:gd name="connsiteY3" fmla="*/ 277092 h 1560946"/>
              <a:gd name="connsiteX4" fmla="*/ 258619 w 1785591"/>
              <a:gd name="connsiteY4" fmla="*/ 840511 h 1560946"/>
              <a:gd name="connsiteX5" fmla="*/ 0 w 1785591"/>
              <a:gd name="connsiteY5" fmla="*/ 1560946 h 1560946"/>
              <a:gd name="connsiteX6" fmla="*/ 1458482 w 1785591"/>
              <a:gd name="connsiteY6" fmla="*/ 1207082 h 1560946"/>
              <a:gd name="connsiteX7" fmla="*/ 1785591 w 1785591"/>
              <a:gd name="connsiteY7" fmla="*/ 1130217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0 w 1727201"/>
              <a:gd name="connsiteY5" fmla="*/ 1560946 h 1560946"/>
              <a:gd name="connsiteX6" fmla="*/ 1458482 w 1727201"/>
              <a:gd name="connsiteY6" fmla="*/ 1207082 h 1560946"/>
              <a:gd name="connsiteX7" fmla="*/ 1369954 w 1727201"/>
              <a:gd name="connsiteY7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83129 w 1727201"/>
              <a:gd name="connsiteY5" fmla="*/ 1366984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2 w 1727201"/>
              <a:gd name="connsiteY5" fmla="*/ 1459348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7201" h="1560946">
                <a:moveTo>
                  <a:pt x="1369954" y="917781"/>
                </a:moveTo>
                <a:lnTo>
                  <a:pt x="1727201" y="877455"/>
                </a:lnTo>
                <a:lnTo>
                  <a:pt x="1422401" y="0"/>
                </a:lnTo>
                <a:lnTo>
                  <a:pt x="166256" y="277092"/>
                </a:lnTo>
                <a:lnTo>
                  <a:pt x="258619" y="840511"/>
                </a:lnTo>
                <a:lnTo>
                  <a:pt x="2" y="1459348"/>
                </a:lnTo>
                <a:cubicBezTo>
                  <a:pt x="1" y="1493214"/>
                  <a:pt x="1" y="1527080"/>
                  <a:pt x="0" y="1560946"/>
                </a:cubicBezTo>
                <a:lnTo>
                  <a:pt x="1458482" y="1207082"/>
                </a:lnTo>
                <a:lnTo>
                  <a:pt x="1369954" y="917781"/>
                </a:ln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Vrije vorm: vorm 19">
            <a:extLst>
              <a:ext uri="{FF2B5EF4-FFF2-40B4-BE49-F238E27FC236}">
                <a16:creationId xmlns:a16="http://schemas.microsoft.com/office/drawing/2014/main" id="{C1F6FC41-FA0E-BFCB-C826-DD51A75BFE07}"/>
              </a:ext>
            </a:extLst>
          </p:cNvPr>
          <p:cNvSpPr/>
          <p:nvPr/>
        </p:nvSpPr>
        <p:spPr>
          <a:xfrm rot="417374">
            <a:off x="7937079" y="4831821"/>
            <a:ext cx="236791" cy="330392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1312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281EF-706F-41AF-B800-C5BB4092C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CF80C87F-3C09-8BFA-5E9E-019C6996F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933B947-4DF0-00C0-E18F-F9555748B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CF07FAAB-6957-411C-7400-8FA8EED50FFC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C4613FC-E0E4-CA80-B06E-7117C30AEDC6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2026</a:t>
            </a:r>
            <a:r>
              <a:rPr lang="nl-NL" dirty="0"/>
              <a:t> – Q2</a:t>
            </a:r>
          </a:p>
          <a:p>
            <a:r>
              <a:rPr lang="nl-NL" sz="1500" i="1" dirty="0"/>
              <a:t>apr – mei - jun</a:t>
            </a:r>
            <a:endParaRPr lang="en-US" sz="1500" i="1" dirty="0"/>
          </a:p>
        </p:txBody>
      </p:sp>
      <p:sp>
        <p:nvSpPr>
          <p:cNvPr id="2" name="Vrije vorm: vorm 1">
            <a:extLst>
              <a:ext uri="{FF2B5EF4-FFF2-40B4-BE49-F238E27FC236}">
                <a16:creationId xmlns:a16="http://schemas.microsoft.com/office/drawing/2014/main" id="{E7A40929-28E6-F0B6-70C3-742629846330}"/>
              </a:ext>
            </a:extLst>
          </p:cNvPr>
          <p:cNvSpPr/>
          <p:nvPr/>
        </p:nvSpPr>
        <p:spPr>
          <a:xfrm>
            <a:off x="7370616" y="4553525"/>
            <a:ext cx="1727201" cy="1560946"/>
          </a:xfrm>
          <a:custGeom>
            <a:avLst/>
            <a:gdLst>
              <a:gd name="connsiteX0" fmla="*/ 1102408 w 1538243"/>
              <a:gd name="connsiteY0" fmla="*/ 0 h 1469877"/>
              <a:gd name="connsiteX1" fmla="*/ 0 w 1538243"/>
              <a:gd name="connsiteY1" fmla="*/ 290557 h 1469877"/>
              <a:gd name="connsiteX2" fmla="*/ 299103 w 1538243"/>
              <a:gd name="connsiteY2" fmla="*/ 1469877 h 1469877"/>
              <a:gd name="connsiteX3" fmla="*/ 1538243 w 1538243"/>
              <a:gd name="connsiteY3" fmla="*/ 1162228 h 1469877"/>
              <a:gd name="connsiteX4" fmla="*/ 1102408 w 1538243"/>
              <a:gd name="connsiteY4" fmla="*/ 0 h 1469877"/>
              <a:gd name="connsiteX0" fmla="*/ 1102408 w 1538243"/>
              <a:gd name="connsiteY0" fmla="*/ 0 h 1631802"/>
              <a:gd name="connsiteX1" fmla="*/ 0 w 1538243"/>
              <a:gd name="connsiteY1" fmla="*/ 290557 h 1631802"/>
              <a:gd name="connsiteX2" fmla="*/ 351491 w 1538243"/>
              <a:gd name="connsiteY2" fmla="*/ 1631802 h 1631802"/>
              <a:gd name="connsiteX3" fmla="*/ 1538243 w 1538243"/>
              <a:gd name="connsiteY3" fmla="*/ 1162228 h 1631802"/>
              <a:gd name="connsiteX4" fmla="*/ 1102408 w 1538243"/>
              <a:gd name="connsiteY4" fmla="*/ 0 h 1631802"/>
              <a:gd name="connsiteX0" fmla="*/ 1102408 w 1576343"/>
              <a:gd name="connsiteY0" fmla="*/ 0 h 1631802"/>
              <a:gd name="connsiteX1" fmla="*/ 0 w 1576343"/>
              <a:gd name="connsiteY1" fmla="*/ 290557 h 1631802"/>
              <a:gd name="connsiteX2" fmla="*/ 351491 w 1576343"/>
              <a:gd name="connsiteY2" fmla="*/ 1631802 h 1631802"/>
              <a:gd name="connsiteX3" fmla="*/ 1576343 w 1576343"/>
              <a:gd name="connsiteY3" fmla="*/ 1309866 h 1631802"/>
              <a:gd name="connsiteX4" fmla="*/ 1102408 w 1576343"/>
              <a:gd name="connsiteY4" fmla="*/ 0 h 1631802"/>
              <a:gd name="connsiteX0" fmla="*/ 1102408 w 1576343"/>
              <a:gd name="connsiteY0" fmla="*/ 0 h 1603227"/>
              <a:gd name="connsiteX1" fmla="*/ 0 w 1576343"/>
              <a:gd name="connsiteY1" fmla="*/ 290557 h 1603227"/>
              <a:gd name="connsiteX2" fmla="*/ 318154 w 1576343"/>
              <a:gd name="connsiteY2" fmla="*/ 1603227 h 1603227"/>
              <a:gd name="connsiteX3" fmla="*/ 1576343 w 1576343"/>
              <a:gd name="connsiteY3" fmla="*/ 1309866 h 1603227"/>
              <a:gd name="connsiteX4" fmla="*/ 1102408 w 1576343"/>
              <a:gd name="connsiteY4" fmla="*/ 0 h 1603227"/>
              <a:gd name="connsiteX0" fmla="*/ 1102408 w 1576343"/>
              <a:gd name="connsiteY0" fmla="*/ 0 h 1627039"/>
              <a:gd name="connsiteX1" fmla="*/ 0 w 1576343"/>
              <a:gd name="connsiteY1" fmla="*/ 290557 h 1627039"/>
              <a:gd name="connsiteX2" fmla="*/ 318154 w 1576343"/>
              <a:gd name="connsiteY2" fmla="*/ 1627039 h 1627039"/>
              <a:gd name="connsiteX3" fmla="*/ 1576343 w 1576343"/>
              <a:gd name="connsiteY3" fmla="*/ 1309866 h 1627039"/>
              <a:gd name="connsiteX4" fmla="*/ 1102408 w 1576343"/>
              <a:gd name="connsiteY4" fmla="*/ 0 h 1627039"/>
              <a:gd name="connsiteX0" fmla="*/ 1102408 w 2032654"/>
              <a:gd name="connsiteY0" fmla="*/ 0 h 2350939"/>
              <a:gd name="connsiteX1" fmla="*/ 0 w 2032654"/>
              <a:gd name="connsiteY1" fmla="*/ 290557 h 2350939"/>
              <a:gd name="connsiteX2" fmla="*/ 2032654 w 2032654"/>
              <a:gd name="connsiteY2" fmla="*/ 2350939 h 2350939"/>
              <a:gd name="connsiteX3" fmla="*/ 1576343 w 2032654"/>
              <a:gd name="connsiteY3" fmla="*/ 1309866 h 2350939"/>
              <a:gd name="connsiteX4" fmla="*/ 1102408 w 2032654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1102408 w 2966993"/>
              <a:gd name="connsiteY4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504807 w 2966993"/>
              <a:gd name="connsiteY4" fmla="*/ 1589607 h 2350939"/>
              <a:gd name="connsiteX5" fmla="*/ 1102408 w 2966993"/>
              <a:gd name="connsiteY5" fmla="*/ 0 h 2350939"/>
              <a:gd name="connsiteX0" fmla="*/ 1102408 w 2966993"/>
              <a:gd name="connsiteY0" fmla="*/ 0 h 2350939"/>
              <a:gd name="connsiteX1" fmla="*/ 0 w 2966993"/>
              <a:gd name="connsiteY1" fmla="*/ 290557 h 2350939"/>
              <a:gd name="connsiteX2" fmla="*/ 2032654 w 2966993"/>
              <a:gd name="connsiteY2" fmla="*/ 2350939 h 2350939"/>
              <a:gd name="connsiteX3" fmla="*/ 2966993 w 2966993"/>
              <a:gd name="connsiteY3" fmla="*/ 2148066 h 2350939"/>
              <a:gd name="connsiteX4" fmla="*/ 2876282 w 2966993"/>
              <a:gd name="connsiteY4" fmla="*/ 1532457 h 2350939"/>
              <a:gd name="connsiteX5" fmla="*/ 1102408 w 2966993"/>
              <a:gd name="connsiteY5" fmla="*/ 0 h 2350939"/>
              <a:gd name="connsiteX0" fmla="*/ 2388283 w 2966993"/>
              <a:gd name="connsiteY0" fmla="*/ 0 h 2846239"/>
              <a:gd name="connsiteX1" fmla="*/ 0 w 2966993"/>
              <a:gd name="connsiteY1" fmla="*/ 785857 h 2846239"/>
              <a:gd name="connsiteX2" fmla="*/ 2032654 w 2966993"/>
              <a:gd name="connsiteY2" fmla="*/ 2846239 h 2846239"/>
              <a:gd name="connsiteX3" fmla="*/ 2966993 w 2966993"/>
              <a:gd name="connsiteY3" fmla="*/ 2643366 h 2846239"/>
              <a:gd name="connsiteX4" fmla="*/ 2876282 w 2966993"/>
              <a:gd name="connsiteY4" fmla="*/ 2027757 h 2846239"/>
              <a:gd name="connsiteX5" fmla="*/ 2388283 w 2966993"/>
              <a:gd name="connsiteY5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0 w 2966993"/>
              <a:gd name="connsiteY2" fmla="*/ 785857 h 2846239"/>
              <a:gd name="connsiteX3" fmla="*/ 2032654 w 2966993"/>
              <a:gd name="connsiteY3" fmla="*/ 2846239 h 2846239"/>
              <a:gd name="connsiteX4" fmla="*/ 2966993 w 2966993"/>
              <a:gd name="connsiteY4" fmla="*/ 2643366 h 2846239"/>
              <a:gd name="connsiteX5" fmla="*/ 2876282 w 2966993"/>
              <a:gd name="connsiteY5" fmla="*/ 2027757 h 2846239"/>
              <a:gd name="connsiteX6" fmla="*/ 2388283 w 2966993"/>
              <a:gd name="connsiteY6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1542782 w 2966993"/>
              <a:gd name="connsiteY2" fmla="*/ 26563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771382 w 2966993"/>
              <a:gd name="connsiteY1" fmla="*/ 198957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0 w 2966993"/>
              <a:gd name="connsiteY3" fmla="*/ 785857 h 2846239"/>
              <a:gd name="connsiteX4" fmla="*/ 2032654 w 2966993"/>
              <a:gd name="connsiteY4" fmla="*/ 2846239 h 2846239"/>
              <a:gd name="connsiteX5" fmla="*/ 2966993 w 2966993"/>
              <a:gd name="connsiteY5" fmla="*/ 2643366 h 2846239"/>
              <a:gd name="connsiteX6" fmla="*/ 2876282 w 2966993"/>
              <a:gd name="connsiteY6" fmla="*/ 2027757 h 2846239"/>
              <a:gd name="connsiteX7" fmla="*/ 2388283 w 2966993"/>
              <a:gd name="connsiteY7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76107 w 2966993"/>
              <a:gd name="connsiteY3" fmla="*/ 7990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123807 w 2966993"/>
              <a:gd name="connsiteY2" fmla="*/ 81808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0 w 2966993"/>
              <a:gd name="connsiteY4" fmla="*/ 785857 h 2846239"/>
              <a:gd name="connsiteX5" fmla="*/ 2032654 w 2966993"/>
              <a:gd name="connsiteY5" fmla="*/ 2846239 h 2846239"/>
              <a:gd name="connsiteX6" fmla="*/ 2966993 w 2966993"/>
              <a:gd name="connsiteY6" fmla="*/ 2643366 h 2846239"/>
              <a:gd name="connsiteX7" fmla="*/ 2876282 w 2966993"/>
              <a:gd name="connsiteY7" fmla="*/ 2027757 h 2846239"/>
              <a:gd name="connsiteX8" fmla="*/ 2388283 w 2966993"/>
              <a:gd name="connsiteY8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218932 w 2966993"/>
              <a:gd name="connsiteY4" fmla="*/ 837132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2388283 w 2966993"/>
              <a:gd name="connsiteY0" fmla="*/ 0 h 2846239"/>
              <a:gd name="connsiteX1" fmla="*/ 1885682 w 2966993"/>
              <a:gd name="connsiteY1" fmla="*/ 132282 h 2846239"/>
              <a:gd name="connsiteX2" fmla="*/ 2066657 w 2966993"/>
              <a:gd name="connsiteY2" fmla="*/ 722832 h 2846239"/>
              <a:gd name="connsiteX3" fmla="*/ 1447532 w 2966993"/>
              <a:gd name="connsiteY3" fmla="*/ 875232 h 2846239"/>
              <a:gd name="connsiteX4" fmla="*/ 1447532 w 2966993"/>
              <a:gd name="connsiteY4" fmla="*/ 218007 h 2846239"/>
              <a:gd name="connsiteX5" fmla="*/ 0 w 2966993"/>
              <a:gd name="connsiteY5" fmla="*/ 785857 h 2846239"/>
              <a:gd name="connsiteX6" fmla="*/ 2032654 w 2966993"/>
              <a:gd name="connsiteY6" fmla="*/ 2846239 h 2846239"/>
              <a:gd name="connsiteX7" fmla="*/ 2966993 w 2966993"/>
              <a:gd name="connsiteY7" fmla="*/ 2643366 h 2846239"/>
              <a:gd name="connsiteX8" fmla="*/ 2876282 w 2966993"/>
              <a:gd name="connsiteY8" fmla="*/ 2027757 h 2846239"/>
              <a:gd name="connsiteX9" fmla="*/ 2388283 w 2966993"/>
              <a:gd name="connsiteY9" fmla="*/ 0 h 2846239"/>
              <a:gd name="connsiteX0" fmla="*/ 1311958 w 1890668"/>
              <a:gd name="connsiteY0" fmla="*/ 0 h 2846239"/>
              <a:gd name="connsiteX1" fmla="*/ 809357 w 1890668"/>
              <a:gd name="connsiteY1" fmla="*/ 132282 h 2846239"/>
              <a:gd name="connsiteX2" fmla="*/ 990332 w 1890668"/>
              <a:gd name="connsiteY2" fmla="*/ 722832 h 2846239"/>
              <a:gd name="connsiteX3" fmla="*/ 371207 w 1890668"/>
              <a:gd name="connsiteY3" fmla="*/ 875232 h 2846239"/>
              <a:gd name="connsiteX4" fmla="*/ 371207 w 1890668"/>
              <a:gd name="connsiteY4" fmla="*/ 218007 h 2846239"/>
              <a:gd name="connsiteX5" fmla="*/ 0 w 1890668"/>
              <a:gd name="connsiteY5" fmla="*/ 319132 h 2846239"/>
              <a:gd name="connsiteX6" fmla="*/ 956329 w 1890668"/>
              <a:gd name="connsiteY6" fmla="*/ 2846239 h 2846239"/>
              <a:gd name="connsiteX7" fmla="*/ 1890668 w 1890668"/>
              <a:gd name="connsiteY7" fmla="*/ 2643366 h 2846239"/>
              <a:gd name="connsiteX8" fmla="*/ 1799957 w 1890668"/>
              <a:gd name="connsiteY8" fmla="*/ 2027757 h 2846239"/>
              <a:gd name="connsiteX9" fmla="*/ 1311958 w 1890668"/>
              <a:gd name="connsiteY9" fmla="*/ 0 h 2846239"/>
              <a:gd name="connsiteX0" fmla="*/ 1311958 w 1890668"/>
              <a:gd name="connsiteY0" fmla="*/ 0 h 2855764"/>
              <a:gd name="connsiteX1" fmla="*/ 809357 w 1890668"/>
              <a:gd name="connsiteY1" fmla="*/ 132282 h 2855764"/>
              <a:gd name="connsiteX2" fmla="*/ 990332 w 1890668"/>
              <a:gd name="connsiteY2" fmla="*/ 722832 h 2855764"/>
              <a:gd name="connsiteX3" fmla="*/ 371207 w 1890668"/>
              <a:gd name="connsiteY3" fmla="*/ 875232 h 2855764"/>
              <a:gd name="connsiteX4" fmla="*/ 371207 w 1890668"/>
              <a:gd name="connsiteY4" fmla="*/ 218007 h 2855764"/>
              <a:gd name="connsiteX5" fmla="*/ 0 w 1890668"/>
              <a:gd name="connsiteY5" fmla="*/ 319132 h 2855764"/>
              <a:gd name="connsiteX6" fmla="*/ 870604 w 1890668"/>
              <a:gd name="connsiteY6" fmla="*/ 2855764 h 2855764"/>
              <a:gd name="connsiteX7" fmla="*/ 1890668 w 1890668"/>
              <a:gd name="connsiteY7" fmla="*/ 2643366 h 2855764"/>
              <a:gd name="connsiteX8" fmla="*/ 1799957 w 1890668"/>
              <a:gd name="connsiteY8" fmla="*/ 2027757 h 2855764"/>
              <a:gd name="connsiteX9" fmla="*/ 1311958 w 1890668"/>
              <a:gd name="connsiteY9" fmla="*/ 0 h 2855764"/>
              <a:gd name="connsiteX0" fmla="*/ 1350058 w 1928768"/>
              <a:gd name="connsiteY0" fmla="*/ 0 h 2855764"/>
              <a:gd name="connsiteX1" fmla="*/ 847457 w 1928768"/>
              <a:gd name="connsiteY1" fmla="*/ 132282 h 2855764"/>
              <a:gd name="connsiteX2" fmla="*/ 1028432 w 1928768"/>
              <a:gd name="connsiteY2" fmla="*/ 722832 h 2855764"/>
              <a:gd name="connsiteX3" fmla="*/ 409307 w 1928768"/>
              <a:gd name="connsiteY3" fmla="*/ 875232 h 2855764"/>
              <a:gd name="connsiteX4" fmla="*/ 409307 w 1928768"/>
              <a:gd name="connsiteY4" fmla="*/ 218007 h 2855764"/>
              <a:gd name="connsiteX5" fmla="*/ 0 w 1928768"/>
              <a:gd name="connsiteY5" fmla="*/ 338182 h 2855764"/>
              <a:gd name="connsiteX6" fmla="*/ 908704 w 1928768"/>
              <a:gd name="connsiteY6" fmla="*/ 2855764 h 2855764"/>
              <a:gd name="connsiteX7" fmla="*/ 1928768 w 1928768"/>
              <a:gd name="connsiteY7" fmla="*/ 2643366 h 2855764"/>
              <a:gd name="connsiteX8" fmla="*/ 1838057 w 1928768"/>
              <a:gd name="connsiteY8" fmla="*/ 2027757 h 2855764"/>
              <a:gd name="connsiteX9" fmla="*/ 1350058 w 1928768"/>
              <a:gd name="connsiteY9" fmla="*/ 0 h 2855764"/>
              <a:gd name="connsiteX0" fmla="*/ 1350058 w 1984186"/>
              <a:gd name="connsiteY0" fmla="*/ 0 h 2855764"/>
              <a:gd name="connsiteX1" fmla="*/ 847457 w 1984186"/>
              <a:gd name="connsiteY1" fmla="*/ 132282 h 2855764"/>
              <a:gd name="connsiteX2" fmla="*/ 1028432 w 1984186"/>
              <a:gd name="connsiteY2" fmla="*/ 722832 h 2855764"/>
              <a:gd name="connsiteX3" fmla="*/ 409307 w 1984186"/>
              <a:gd name="connsiteY3" fmla="*/ 875232 h 2855764"/>
              <a:gd name="connsiteX4" fmla="*/ 409307 w 1984186"/>
              <a:gd name="connsiteY4" fmla="*/ 218007 h 2855764"/>
              <a:gd name="connsiteX5" fmla="*/ 0 w 1984186"/>
              <a:gd name="connsiteY5" fmla="*/ 338182 h 2855764"/>
              <a:gd name="connsiteX6" fmla="*/ 908704 w 1984186"/>
              <a:gd name="connsiteY6" fmla="*/ 2855764 h 2855764"/>
              <a:gd name="connsiteX7" fmla="*/ 1984186 w 1984186"/>
              <a:gd name="connsiteY7" fmla="*/ 2781911 h 2855764"/>
              <a:gd name="connsiteX8" fmla="*/ 1838057 w 1984186"/>
              <a:gd name="connsiteY8" fmla="*/ 2027757 h 2855764"/>
              <a:gd name="connsiteX9" fmla="*/ 1350058 w 1984186"/>
              <a:gd name="connsiteY9" fmla="*/ 0 h 2855764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38057 w 1984186"/>
              <a:gd name="connsiteY8" fmla="*/ 1895475 h 2723482"/>
              <a:gd name="connsiteX9" fmla="*/ 1710276 w 1984186"/>
              <a:gd name="connsiteY9" fmla="*/ 2306118 h 2723482"/>
              <a:gd name="connsiteX0" fmla="*/ 1710276 w 1984186"/>
              <a:gd name="connsiteY0" fmla="*/ 2306118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710276 w 1984186"/>
              <a:gd name="connsiteY9" fmla="*/ 2306118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908704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1017549 w 1984186"/>
              <a:gd name="connsiteY0" fmla="*/ 2592445 h 2723482"/>
              <a:gd name="connsiteX1" fmla="*/ 847457 w 1984186"/>
              <a:gd name="connsiteY1" fmla="*/ 0 h 2723482"/>
              <a:gd name="connsiteX2" fmla="*/ 1028432 w 1984186"/>
              <a:gd name="connsiteY2" fmla="*/ 590550 h 2723482"/>
              <a:gd name="connsiteX3" fmla="*/ 409307 w 1984186"/>
              <a:gd name="connsiteY3" fmla="*/ 742950 h 2723482"/>
              <a:gd name="connsiteX4" fmla="*/ 409307 w 1984186"/>
              <a:gd name="connsiteY4" fmla="*/ 85725 h 2723482"/>
              <a:gd name="connsiteX5" fmla="*/ 0 w 1984186"/>
              <a:gd name="connsiteY5" fmla="*/ 205900 h 2723482"/>
              <a:gd name="connsiteX6" fmla="*/ 1038013 w 1984186"/>
              <a:gd name="connsiteY6" fmla="*/ 2723482 h 2723482"/>
              <a:gd name="connsiteX7" fmla="*/ 1984186 w 1984186"/>
              <a:gd name="connsiteY7" fmla="*/ 2649629 h 2723482"/>
              <a:gd name="connsiteX8" fmla="*/ 1865766 w 1984186"/>
              <a:gd name="connsiteY8" fmla="*/ 2514311 h 2723482"/>
              <a:gd name="connsiteX9" fmla="*/ 1017549 w 1984186"/>
              <a:gd name="connsiteY9" fmla="*/ 2592445 h 2723482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0 w 1574879"/>
              <a:gd name="connsiteY4" fmla="*/ 85725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592445 h 3189245"/>
              <a:gd name="connsiteX1" fmla="*/ 438150 w 1574879"/>
              <a:gd name="connsiteY1" fmla="*/ 0 h 3189245"/>
              <a:gd name="connsiteX2" fmla="*/ 619125 w 1574879"/>
              <a:gd name="connsiteY2" fmla="*/ 590550 h 3189245"/>
              <a:gd name="connsiteX3" fmla="*/ 0 w 1574879"/>
              <a:gd name="connsiteY3" fmla="*/ 742950 h 3189245"/>
              <a:gd name="connsiteX4" fmla="*/ 1274618 w 1574879"/>
              <a:gd name="connsiteY4" fmla="*/ 3096780 h 3189245"/>
              <a:gd name="connsiteX5" fmla="*/ 643639 w 1574879"/>
              <a:gd name="connsiteY5" fmla="*/ 3189245 h 3189245"/>
              <a:gd name="connsiteX6" fmla="*/ 628706 w 1574879"/>
              <a:gd name="connsiteY6" fmla="*/ 2723482 h 3189245"/>
              <a:gd name="connsiteX7" fmla="*/ 1574879 w 1574879"/>
              <a:gd name="connsiteY7" fmla="*/ 2649629 h 3189245"/>
              <a:gd name="connsiteX8" fmla="*/ 1456459 w 1574879"/>
              <a:gd name="connsiteY8" fmla="*/ 2514311 h 3189245"/>
              <a:gd name="connsiteX9" fmla="*/ 608242 w 1574879"/>
              <a:gd name="connsiteY9" fmla="*/ 2592445 h 3189245"/>
              <a:gd name="connsiteX0" fmla="*/ 608242 w 1574879"/>
              <a:gd name="connsiteY0" fmla="*/ 2001895 h 2598695"/>
              <a:gd name="connsiteX1" fmla="*/ 927677 w 1574879"/>
              <a:gd name="connsiteY1" fmla="*/ 942686 h 2598695"/>
              <a:gd name="connsiteX2" fmla="*/ 619125 w 1574879"/>
              <a:gd name="connsiteY2" fmla="*/ 0 h 2598695"/>
              <a:gd name="connsiteX3" fmla="*/ 0 w 1574879"/>
              <a:gd name="connsiteY3" fmla="*/ 152400 h 2598695"/>
              <a:gd name="connsiteX4" fmla="*/ 1274618 w 1574879"/>
              <a:gd name="connsiteY4" fmla="*/ 2506230 h 2598695"/>
              <a:gd name="connsiteX5" fmla="*/ 643639 w 1574879"/>
              <a:gd name="connsiteY5" fmla="*/ 2598695 h 2598695"/>
              <a:gd name="connsiteX6" fmla="*/ 628706 w 1574879"/>
              <a:gd name="connsiteY6" fmla="*/ 2132932 h 2598695"/>
              <a:gd name="connsiteX7" fmla="*/ 1574879 w 1574879"/>
              <a:gd name="connsiteY7" fmla="*/ 2059079 h 2598695"/>
              <a:gd name="connsiteX8" fmla="*/ 1456459 w 1574879"/>
              <a:gd name="connsiteY8" fmla="*/ 1923761 h 2598695"/>
              <a:gd name="connsiteX9" fmla="*/ 608242 w 1574879"/>
              <a:gd name="connsiteY9" fmla="*/ 2001895 h 2598695"/>
              <a:gd name="connsiteX0" fmla="*/ 0 w 966637"/>
              <a:gd name="connsiteY0" fmla="*/ 2001895 h 2803236"/>
              <a:gd name="connsiteX1" fmla="*/ 319435 w 966637"/>
              <a:gd name="connsiteY1" fmla="*/ 942686 h 2803236"/>
              <a:gd name="connsiteX2" fmla="*/ 10883 w 966637"/>
              <a:gd name="connsiteY2" fmla="*/ 0 h 2803236"/>
              <a:gd name="connsiteX3" fmla="*/ 703322 w 966637"/>
              <a:gd name="connsiteY3" fmla="*/ 2803236 h 2803236"/>
              <a:gd name="connsiteX4" fmla="*/ 666376 w 966637"/>
              <a:gd name="connsiteY4" fmla="*/ 2506230 h 2803236"/>
              <a:gd name="connsiteX5" fmla="*/ 35397 w 966637"/>
              <a:gd name="connsiteY5" fmla="*/ 2598695 h 2803236"/>
              <a:gd name="connsiteX6" fmla="*/ 20464 w 966637"/>
              <a:gd name="connsiteY6" fmla="*/ 2132932 h 2803236"/>
              <a:gd name="connsiteX7" fmla="*/ 966637 w 966637"/>
              <a:gd name="connsiteY7" fmla="*/ 2059079 h 2803236"/>
              <a:gd name="connsiteX8" fmla="*/ 848217 w 966637"/>
              <a:gd name="connsiteY8" fmla="*/ 1923761 h 2803236"/>
              <a:gd name="connsiteX9" fmla="*/ 0 w 966637"/>
              <a:gd name="connsiteY9" fmla="*/ 2001895 h 2803236"/>
              <a:gd name="connsiteX0" fmla="*/ 432462 w 1399099"/>
              <a:gd name="connsiteY0" fmla="*/ 1059209 h 2012951"/>
              <a:gd name="connsiteX1" fmla="*/ 751897 w 1399099"/>
              <a:gd name="connsiteY1" fmla="*/ 0 h 2012951"/>
              <a:gd name="connsiteX2" fmla="*/ 0 w 1399099"/>
              <a:gd name="connsiteY2" fmla="*/ 2012951 h 2012951"/>
              <a:gd name="connsiteX3" fmla="*/ 1135784 w 1399099"/>
              <a:gd name="connsiteY3" fmla="*/ 1860550 h 2012951"/>
              <a:gd name="connsiteX4" fmla="*/ 1098838 w 1399099"/>
              <a:gd name="connsiteY4" fmla="*/ 1563544 h 2012951"/>
              <a:gd name="connsiteX5" fmla="*/ 467859 w 1399099"/>
              <a:gd name="connsiteY5" fmla="*/ 1656009 h 2012951"/>
              <a:gd name="connsiteX6" fmla="*/ 452926 w 1399099"/>
              <a:gd name="connsiteY6" fmla="*/ 1190246 h 2012951"/>
              <a:gd name="connsiteX7" fmla="*/ 1399099 w 1399099"/>
              <a:gd name="connsiteY7" fmla="*/ 1116393 h 2012951"/>
              <a:gd name="connsiteX8" fmla="*/ 1280679 w 1399099"/>
              <a:gd name="connsiteY8" fmla="*/ 981075 h 2012951"/>
              <a:gd name="connsiteX9" fmla="*/ 432462 w 1399099"/>
              <a:gd name="connsiteY9" fmla="*/ 1059209 h 2012951"/>
              <a:gd name="connsiteX0" fmla="*/ 576492 w 1543129"/>
              <a:gd name="connsiteY0" fmla="*/ 78134 h 1031876"/>
              <a:gd name="connsiteX1" fmla="*/ 0 w 1543129"/>
              <a:gd name="connsiteY1" fmla="*/ 699944 h 1031876"/>
              <a:gd name="connsiteX2" fmla="*/ 144030 w 1543129"/>
              <a:gd name="connsiteY2" fmla="*/ 1031876 h 1031876"/>
              <a:gd name="connsiteX3" fmla="*/ 1279814 w 1543129"/>
              <a:gd name="connsiteY3" fmla="*/ 879475 h 1031876"/>
              <a:gd name="connsiteX4" fmla="*/ 1242868 w 1543129"/>
              <a:gd name="connsiteY4" fmla="*/ 582469 h 1031876"/>
              <a:gd name="connsiteX5" fmla="*/ 611889 w 1543129"/>
              <a:gd name="connsiteY5" fmla="*/ 674934 h 1031876"/>
              <a:gd name="connsiteX6" fmla="*/ 596956 w 1543129"/>
              <a:gd name="connsiteY6" fmla="*/ 209171 h 1031876"/>
              <a:gd name="connsiteX7" fmla="*/ 1543129 w 1543129"/>
              <a:gd name="connsiteY7" fmla="*/ 135318 h 1031876"/>
              <a:gd name="connsiteX8" fmla="*/ 1424709 w 1543129"/>
              <a:gd name="connsiteY8" fmla="*/ 0 h 1031876"/>
              <a:gd name="connsiteX9" fmla="*/ 576492 w 1543129"/>
              <a:gd name="connsiteY9" fmla="*/ 78134 h 1031876"/>
              <a:gd name="connsiteX0" fmla="*/ 576492 w 1543129"/>
              <a:gd name="connsiteY0" fmla="*/ 78134 h 1031876"/>
              <a:gd name="connsiteX1" fmla="*/ 139410 w 1543129"/>
              <a:gd name="connsiteY1" fmla="*/ 545809 h 1031876"/>
              <a:gd name="connsiteX2" fmla="*/ 0 w 1543129"/>
              <a:gd name="connsiteY2" fmla="*/ 699944 h 1031876"/>
              <a:gd name="connsiteX3" fmla="*/ 144030 w 1543129"/>
              <a:gd name="connsiteY3" fmla="*/ 1031876 h 1031876"/>
              <a:gd name="connsiteX4" fmla="*/ 1279814 w 1543129"/>
              <a:gd name="connsiteY4" fmla="*/ 879475 h 1031876"/>
              <a:gd name="connsiteX5" fmla="*/ 1242868 w 1543129"/>
              <a:gd name="connsiteY5" fmla="*/ 582469 h 1031876"/>
              <a:gd name="connsiteX6" fmla="*/ 611889 w 1543129"/>
              <a:gd name="connsiteY6" fmla="*/ 674934 h 1031876"/>
              <a:gd name="connsiteX7" fmla="*/ 596956 w 1543129"/>
              <a:gd name="connsiteY7" fmla="*/ 209171 h 1031876"/>
              <a:gd name="connsiteX8" fmla="*/ 1543129 w 1543129"/>
              <a:gd name="connsiteY8" fmla="*/ 135318 h 1031876"/>
              <a:gd name="connsiteX9" fmla="*/ 1424709 w 1543129"/>
              <a:gd name="connsiteY9" fmla="*/ 0 h 1031876"/>
              <a:gd name="connsiteX10" fmla="*/ 576492 w 1543129"/>
              <a:gd name="connsiteY10" fmla="*/ 78134 h 1031876"/>
              <a:gd name="connsiteX0" fmla="*/ 1434610 w 2401247"/>
              <a:gd name="connsiteY0" fmla="*/ 78134 h 1031876"/>
              <a:gd name="connsiteX1" fmla="*/ 0 w 2401247"/>
              <a:gd name="connsiteY1" fmla="*/ 915263 h 1031876"/>
              <a:gd name="connsiteX2" fmla="*/ 858118 w 2401247"/>
              <a:gd name="connsiteY2" fmla="*/ 699944 h 1031876"/>
              <a:gd name="connsiteX3" fmla="*/ 1002148 w 2401247"/>
              <a:gd name="connsiteY3" fmla="*/ 1031876 h 1031876"/>
              <a:gd name="connsiteX4" fmla="*/ 2137932 w 2401247"/>
              <a:gd name="connsiteY4" fmla="*/ 879475 h 1031876"/>
              <a:gd name="connsiteX5" fmla="*/ 2100986 w 2401247"/>
              <a:gd name="connsiteY5" fmla="*/ 582469 h 1031876"/>
              <a:gd name="connsiteX6" fmla="*/ 1470007 w 2401247"/>
              <a:gd name="connsiteY6" fmla="*/ 674934 h 1031876"/>
              <a:gd name="connsiteX7" fmla="*/ 1455074 w 2401247"/>
              <a:gd name="connsiteY7" fmla="*/ 209171 h 1031876"/>
              <a:gd name="connsiteX8" fmla="*/ 2401247 w 2401247"/>
              <a:gd name="connsiteY8" fmla="*/ 135318 h 1031876"/>
              <a:gd name="connsiteX9" fmla="*/ 2282827 w 2401247"/>
              <a:gd name="connsiteY9" fmla="*/ 0 h 1031876"/>
              <a:gd name="connsiteX10" fmla="*/ 1434610 w 2401247"/>
              <a:gd name="connsiteY10" fmla="*/ 78134 h 1031876"/>
              <a:gd name="connsiteX0" fmla="*/ 1434610 w 2401247"/>
              <a:gd name="connsiteY0" fmla="*/ 78134 h 1031876"/>
              <a:gd name="connsiteX1" fmla="*/ 249383 w 2401247"/>
              <a:gd name="connsiteY1" fmla="*/ 749009 h 1031876"/>
              <a:gd name="connsiteX2" fmla="*/ 0 w 2401247"/>
              <a:gd name="connsiteY2" fmla="*/ 915263 h 1031876"/>
              <a:gd name="connsiteX3" fmla="*/ 858118 w 2401247"/>
              <a:gd name="connsiteY3" fmla="*/ 699944 h 1031876"/>
              <a:gd name="connsiteX4" fmla="*/ 1002148 w 2401247"/>
              <a:gd name="connsiteY4" fmla="*/ 1031876 h 1031876"/>
              <a:gd name="connsiteX5" fmla="*/ 2137932 w 2401247"/>
              <a:gd name="connsiteY5" fmla="*/ 879475 h 1031876"/>
              <a:gd name="connsiteX6" fmla="*/ 2100986 w 2401247"/>
              <a:gd name="connsiteY6" fmla="*/ 582469 h 1031876"/>
              <a:gd name="connsiteX7" fmla="*/ 1470007 w 2401247"/>
              <a:gd name="connsiteY7" fmla="*/ 674934 h 1031876"/>
              <a:gd name="connsiteX8" fmla="*/ 1455074 w 2401247"/>
              <a:gd name="connsiteY8" fmla="*/ 209171 h 1031876"/>
              <a:gd name="connsiteX9" fmla="*/ 2401247 w 2401247"/>
              <a:gd name="connsiteY9" fmla="*/ 135318 h 1031876"/>
              <a:gd name="connsiteX10" fmla="*/ 2282827 w 2401247"/>
              <a:gd name="connsiteY10" fmla="*/ 0 h 1031876"/>
              <a:gd name="connsiteX11" fmla="*/ 1434610 w 2401247"/>
              <a:gd name="connsiteY11" fmla="*/ 78134 h 1031876"/>
              <a:gd name="connsiteX0" fmla="*/ 1508500 w 2475137"/>
              <a:gd name="connsiteY0" fmla="*/ 78134 h 1031876"/>
              <a:gd name="connsiteX1" fmla="*/ 0 w 2475137"/>
              <a:gd name="connsiteY1" fmla="*/ 647409 h 1031876"/>
              <a:gd name="connsiteX2" fmla="*/ 73890 w 2475137"/>
              <a:gd name="connsiteY2" fmla="*/ 915263 h 1031876"/>
              <a:gd name="connsiteX3" fmla="*/ 932008 w 2475137"/>
              <a:gd name="connsiteY3" fmla="*/ 699944 h 1031876"/>
              <a:gd name="connsiteX4" fmla="*/ 1076038 w 2475137"/>
              <a:gd name="connsiteY4" fmla="*/ 1031876 h 1031876"/>
              <a:gd name="connsiteX5" fmla="*/ 2211822 w 2475137"/>
              <a:gd name="connsiteY5" fmla="*/ 879475 h 1031876"/>
              <a:gd name="connsiteX6" fmla="*/ 2174876 w 2475137"/>
              <a:gd name="connsiteY6" fmla="*/ 582469 h 1031876"/>
              <a:gd name="connsiteX7" fmla="*/ 1543897 w 2475137"/>
              <a:gd name="connsiteY7" fmla="*/ 674934 h 1031876"/>
              <a:gd name="connsiteX8" fmla="*/ 1528964 w 2475137"/>
              <a:gd name="connsiteY8" fmla="*/ 209171 h 1031876"/>
              <a:gd name="connsiteX9" fmla="*/ 2475137 w 2475137"/>
              <a:gd name="connsiteY9" fmla="*/ 135318 h 1031876"/>
              <a:gd name="connsiteX10" fmla="*/ 2356717 w 2475137"/>
              <a:gd name="connsiteY10" fmla="*/ 0 h 1031876"/>
              <a:gd name="connsiteX11" fmla="*/ 1508500 w 2475137"/>
              <a:gd name="connsiteY11" fmla="*/ 78134 h 1031876"/>
              <a:gd name="connsiteX0" fmla="*/ 1508500 w 2475137"/>
              <a:gd name="connsiteY0" fmla="*/ 78134 h 1031876"/>
              <a:gd name="connsiteX1" fmla="*/ 923637 w 2475137"/>
              <a:gd name="connsiteY1" fmla="*/ 3149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209964 w 2475137"/>
              <a:gd name="connsiteY1" fmla="*/ 416500 h 1031876"/>
              <a:gd name="connsiteX2" fmla="*/ 0 w 2475137"/>
              <a:gd name="connsiteY2" fmla="*/ 647409 h 1031876"/>
              <a:gd name="connsiteX3" fmla="*/ 73890 w 2475137"/>
              <a:gd name="connsiteY3" fmla="*/ 915263 h 1031876"/>
              <a:gd name="connsiteX4" fmla="*/ 932008 w 2475137"/>
              <a:gd name="connsiteY4" fmla="*/ 699944 h 1031876"/>
              <a:gd name="connsiteX5" fmla="*/ 1076038 w 2475137"/>
              <a:gd name="connsiteY5" fmla="*/ 1031876 h 1031876"/>
              <a:gd name="connsiteX6" fmla="*/ 2211822 w 2475137"/>
              <a:gd name="connsiteY6" fmla="*/ 879475 h 1031876"/>
              <a:gd name="connsiteX7" fmla="*/ 2174876 w 2475137"/>
              <a:gd name="connsiteY7" fmla="*/ 582469 h 1031876"/>
              <a:gd name="connsiteX8" fmla="*/ 1543897 w 2475137"/>
              <a:gd name="connsiteY8" fmla="*/ 674934 h 1031876"/>
              <a:gd name="connsiteX9" fmla="*/ 1528964 w 2475137"/>
              <a:gd name="connsiteY9" fmla="*/ 209171 h 1031876"/>
              <a:gd name="connsiteX10" fmla="*/ 2475137 w 2475137"/>
              <a:gd name="connsiteY10" fmla="*/ 135318 h 1031876"/>
              <a:gd name="connsiteX11" fmla="*/ 2356717 w 2475137"/>
              <a:gd name="connsiteY11" fmla="*/ 0 h 1031876"/>
              <a:gd name="connsiteX12" fmla="*/ 1508500 w 2475137"/>
              <a:gd name="connsiteY12" fmla="*/ 78134 h 1031876"/>
              <a:gd name="connsiteX0" fmla="*/ 1508500 w 2475137"/>
              <a:gd name="connsiteY0" fmla="*/ 78134 h 1031876"/>
              <a:gd name="connsiteX1" fmla="*/ 1357746 w 2475137"/>
              <a:gd name="connsiteY1" fmla="*/ 250245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28964 w 2475137"/>
              <a:gd name="connsiteY10" fmla="*/ 209171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209964 w 2475137"/>
              <a:gd name="connsiteY1" fmla="*/ 167117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209964 w 2475137"/>
              <a:gd name="connsiteY2" fmla="*/ 416500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006764 w 2475137"/>
              <a:gd name="connsiteY2" fmla="*/ 453445 h 1031876"/>
              <a:gd name="connsiteX3" fmla="*/ 0 w 2475137"/>
              <a:gd name="connsiteY3" fmla="*/ 647409 h 1031876"/>
              <a:gd name="connsiteX4" fmla="*/ 73890 w 2475137"/>
              <a:gd name="connsiteY4" fmla="*/ 915263 h 1031876"/>
              <a:gd name="connsiteX5" fmla="*/ 932008 w 2475137"/>
              <a:gd name="connsiteY5" fmla="*/ 699944 h 1031876"/>
              <a:gd name="connsiteX6" fmla="*/ 1076038 w 2475137"/>
              <a:gd name="connsiteY6" fmla="*/ 1031876 h 1031876"/>
              <a:gd name="connsiteX7" fmla="*/ 2211822 w 2475137"/>
              <a:gd name="connsiteY7" fmla="*/ 879475 h 1031876"/>
              <a:gd name="connsiteX8" fmla="*/ 2174876 w 2475137"/>
              <a:gd name="connsiteY8" fmla="*/ 582469 h 1031876"/>
              <a:gd name="connsiteX9" fmla="*/ 1543897 w 2475137"/>
              <a:gd name="connsiteY9" fmla="*/ 674934 h 1031876"/>
              <a:gd name="connsiteX10" fmla="*/ 1575146 w 2475137"/>
              <a:gd name="connsiteY10" fmla="*/ 301535 h 1031876"/>
              <a:gd name="connsiteX11" fmla="*/ 2475137 w 2475137"/>
              <a:gd name="connsiteY11" fmla="*/ 135318 h 1031876"/>
              <a:gd name="connsiteX12" fmla="*/ 2356717 w 2475137"/>
              <a:gd name="connsiteY12" fmla="*/ 0 h 1031876"/>
              <a:gd name="connsiteX13" fmla="*/ 1508500 w 2475137"/>
              <a:gd name="connsiteY13" fmla="*/ 78134 h 1031876"/>
              <a:gd name="connsiteX0" fmla="*/ 1508500 w 2475137"/>
              <a:gd name="connsiteY0" fmla="*/ 78134 h 1031876"/>
              <a:gd name="connsiteX1" fmla="*/ 1339273 w 2475137"/>
              <a:gd name="connsiteY1" fmla="*/ 102463 h 1031876"/>
              <a:gd name="connsiteX2" fmla="*/ 1191491 w 2475137"/>
              <a:gd name="connsiteY2" fmla="*/ 277954 h 1031876"/>
              <a:gd name="connsiteX3" fmla="*/ 1006764 w 2475137"/>
              <a:gd name="connsiteY3" fmla="*/ 453445 h 1031876"/>
              <a:gd name="connsiteX4" fmla="*/ 0 w 2475137"/>
              <a:gd name="connsiteY4" fmla="*/ 647409 h 1031876"/>
              <a:gd name="connsiteX5" fmla="*/ 73890 w 2475137"/>
              <a:gd name="connsiteY5" fmla="*/ 915263 h 1031876"/>
              <a:gd name="connsiteX6" fmla="*/ 932008 w 2475137"/>
              <a:gd name="connsiteY6" fmla="*/ 699944 h 1031876"/>
              <a:gd name="connsiteX7" fmla="*/ 1076038 w 2475137"/>
              <a:gd name="connsiteY7" fmla="*/ 1031876 h 1031876"/>
              <a:gd name="connsiteX8" fmla="*/ 2211822 w 2475137"/>
              <a:gd name="connsiteY8" fmla="*/ 879475 h 1031876"/>
              <a:gd name="connsiteX9" fmla="*/ 2174876 w 2475137"/>
              <a:gd name="connsiteY9" fmla="*/ 582469 h 1031876"/>
              <a:gd name="connsiteX10" fmla="*/ 1543897 w 2475137"/>
              <a:gd name="connsiteY10" fmla="*/ 674934 h 1031876"/>
              <a:gd name="connsiteX11" fmla="*/ 1575146 w 2475137"/>
              <a:gd name="connsiteY11" fmla="*/ 301535 h 1031876"/>
              <a:gd name="connsiteX12" fmla="*/ 2475137 w 2475137"/>
              <a:gd name="connsiteY12" fmla="*/ 135318 h 1031876"/>
              <a:gd name="connsiteX13" fmla="*/ 2356717 w 2475137"/>
              <a:gd name="connsiteY13" fmla="*/ 0 h 1031876"/>
              <a:gd name="connsiteX14" fmla="*/ 1508500 w 2475137"/>
              <a:gd name="connsiteY14" fmla="*/ 78134 h 1031876"/>
              <a:gd name="connsiteX0" fmla="*/ 1508500 w 2475137"/>
              <a:gd name="connsiteY0" fmla="*/ 132690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508500 w 2475137"/>
              <a:gd name="connsiteY14" fmla="*/ 132690 h 1086432"/>
              <a:gd name="connsiteX0" fmla="*/ 1360718 w 2475137"/>
              <a:gd name="connsiteY0" fmla="*/ 188108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60718 w 2475137"/>
              <a:gd name="connsiteY14" fmla="*/ 188108 h 1086432"/>
              <a:gd name="connsiteX0" fmla="*/ 1462318 w 2475137"/>
              <a:gd name="connsiteY0" fmla="*/ 243526 h 1086432"/>
              <a:gd name="connsiteX1" fmla="*/ 1339273 w 2475137"/>
              <a:gd name="connsiteY1" fmla="*/ 157019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462318 w 2475137"/>
              <a:gd name="connsiteY0" fmla="*/ 243526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462318 w 2475137"/>
              <a:gd name="connsiteY14" fmla="*/ 243526 h 1086432"/>
              <a:gd name="connsiteX0" fmla="*/ 1379190 w 2475137"/>
              <a:gd name="connsiteY0" fmla="*/ 271235 h 1086432"/>
              <a:gd name="connsiteX1" fmla="*/ 1320800 w 2475137"/>
              <a:gd name="connsiteY1" fmla="*/ 18473 h 1086432"/>
              <a:gd name="connsiteX2" fmla="*/ 923636 w 2475137"/>
              <a:gd name="connsiteY2" fmla="*/ 0 h 1086432"/>
              <a:gd name="connsiteX3" fmla="*/ 1006764 w 2475137"/>
              <a:gd name="connsiteY3" fmla="*/ 508001 h 1086432"/>
              <a:gd name="connsiteX4" fmla="*/ 0 w 2475137"/>
              <a:gd name="connsiteY4" fmla="*/ 701965 h 1086432"/>
              <a:gd name="connsiteX5" fmla="*/ 73890 w 2475137"/>
              <a:gd name="connsiteY5" fmla="*/ 969819 h 1086432"/>
              <a:gd name="connsiteX6" fmla="*/ 932008 w 2475137"/>
              <a:gd name="connsiteY6" fmla="*/ 754500 h 1086432"/>
              <a:gd name="connsiteX7" fmla="*/ 1076038 w 2475137"/>
              <a:gd name="connsiteY7" fmla="*/ 1086432 h 1086432"/>
              <a:gd name="connsiteX8" fmla="*/ 2211822 w 2475137"/>
              <a:gd name="connsiteY8" fmla="*/ 934031 h 1086432"/>
              <a:gd name="connsiteX9" fmla="*/ 2174876 w 2475137"/>
              <a:gd name="connsiteY9" fmla="*/ 637025 h 1086432"/>
              <a:gd name="connsiteX10" fmla="*/ 1543897 w 2475137"/>
              <a:gd name="connsiteY10" fmla="*/ 729490 h 1086432"/>
              <a:gd name="connsiteX11" fmla="*/ 1575146 w 2475137"/>
              <a:gd name="connsiteY11" fmla="*/ 356091 h 1086432"/>
              <a:gd name="connsiteX12" fmla="*/ 2475137 w 2475137"/>
              <a:gd name="connsiteY12" fmla="*/ 189874 h 1086432"/>
              <a:gd name="connsiteX13" fmla="*/ 2356717 w 2475137"/>
              <a:gd name="connsiteY13" fmla="*/ 54556 h 1086432"/>
              <a:gd name="connsiteX14" fmla="*/ 1379190 w 2475137"/>
              <a:gd name="connsiteY14" fmla="*/ 271235 h 108643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240145 w 2715282"/>
              <a:gd name="connsiteY4" fmla="*/ 1283855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619335 w 2715282"/>
              <a:gd name="connsiteY0" fmla="*/ 853125 h 1668322"/>
              <a:gd name="connsiteX1" fmla="*/ 1560945 w 2715282"/>
              <a:gd name="connsiteY1" fmla="*/ 600363 h 1668322"/>
              <a:gd name="connsiteX2" fmla="*/ 1163781 w 2715282"/>
              <a:gd name="connsiteY2" fmla="*/ 581890 h 1668322"/>
              <a:gd name="connsiteX3" fmla="*/ 0 w 2715282"/>
              <a:gd name="connsiteY3" fmla="*/ 0 h 1668322"/>
              <a:gd name="connsiteX4" fmla="*/ 92363 w 2715282"/>
              <a:gd name="connsiteY4" fmla="*/ 563419 h 1668322"/>
              <a:gd name="connsiteX5" fmla="*/ 314035 w 2715282"/>
              <a:gd name="connsiteY5" fmla="*/ 1551709 h 1668322"/>
              <a:gd name="connsiteX6" fmla="*/ 1172153 w 2715282"/>
              <a:gd name="connsiteY6" fmla="*/ 1336390 h 1668322"/>
              <a:gd name="connsiteX7" fmla="*/ 1316183 w 2715282"/>
              <a:gd name="connsiteY7" fmla="*/ 1668322 h 1668322"/>
              <a:gd name="connsiteX8" fmla="*/ 2451967 w 2715282"/>
              <a:gd name="connsiteY8" fmla="*/ 1515921 h 1668322"/>
              <a:gd name="connsiteX9" fmla="*/ 2415021 w 2715282"/>
              <a:gd name="connsiteY9" fmla="*/ 1218915 h 1668322"/>
              <a:gd name="connsiteX10" fmla="*/ 1784042 w 2715282"/>
              <a:gd name="connsiteY10" fmla="*/ 1311380 h 1668322"/>
              <a:gd name="connsiteX11" fmla="*/ 1815291 w 2715282"/>
              <a:gd name="connsiteY11" fmla="*/ 937981 h 1668322"/>
              <a:gd name="connsiteX12" fmla="*/ 2715282 w 2715282"/>
              <a:gd name="connsiteY12" fmla="*/ 771764 h 1668322"/>
              <a:gd name="connsiteX13" fmla="*/ 2596862 w 2715282"/>
              <a:gd name="connsiteY13" fmla="*/ 636446 h 1668322"/>
              <a:gd name="connsiteX14" fmla="*/ 1619335 w 2715282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338409 w 2881538"/>
              <a:gd name="connsiteY6" fmla="*/ 13363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668322"/>
              <a:gd name="connsiteX1" fmla="*/ 1727201 w 2881538"/>
              <a:gd name="connsiteY1" fmla="*/ 600363 h 1668322"/>
              <a:gd name="connsiteX2" fmla="*/ 1330037 w 2881538"/>
              <a:gd name="connsiteY2" fmla="*/ 581890 h 1668322"/>
              <a:gd name="connsiteX3" fmla="*/ 166256 w 2881538"/>
              <a:gd name="connsiteY3" fmla="*/ 0 h 1668322"/>
              <a:gd name="connsiteX4" fmla="*/ 258619 w 2881538"/>
              <a:gd name="connsiteY4" fmla="*/ 563419 h 1668322"/>
              <a:gd name="connsiteX5" fmla="*/ 0 w 2881538"/>
              <a:gd name="connsiteY5" fmla="*/ 1283854 h 1668322"/>
              <a:gd name="connsiteX6" fmla="*/ 1458482 w 2881538"/>
              <a:gd name="connsiteY6" fmla="*/ 929990 h 1668322"/>
              <a:gd name="connsiteX7" fmla="*/ 1482439 w 2881538"/>
              <a:gd name="connsiteY7" fmla="*/ 1668322 h 1668322"/>
              <a:gd name="connsiteX8" fmla="*/ 2618223 w 2881538"/>
              <a:gd name="connsiteY8" fmla="*/ 1515921 h 1668322"/>
              <a:gd name="connsiteX9" fmla="*/ 2581277 w 2881538"/>
              <a:gd name="connsiteY9" fmla="*/ 1218915 h 1668322"/>
              <a:gd name="connsiteX10" fmla="*/ 1950298 w 2881538"/>
              <a:gd name="connsiteY10" fmla="*/ 1311380 h 1668322"/>
              <a:gd name="connsiteX11" fmla="*/ 1981547 w 2881538"/>
              <a:gd name="connsiteY11" fmla="*/ 937981 h 1668322"/>
              <a:gd name="connsiteX12" fmla="*/ 2881538 w 2881538"/>
              <a:gd name="connsiteY12" fmla="*/ 771764 h 1668322"/>
              <a:gd name="connsiteX13" fmla="*/ 2763118 w 2881538"/>
              <a:gd name="connsiteY13" fmla="*/ 636446 h 1668322"/>
              <a:gd name="connsiteX14" fmla="*/ 1785591 w 2881538"/>
              <a:gd name="connsiteY14" fmla="*/ 853125 h 1668322"/>
              <a:gd name="connsiteX0" fmla="*/ 1785591 w 2881538"/>
              <a:gd name="connsiteY0" fmla="*/ 853125 h 1515921"/>
              <a:gd name="connsiteX1" fmla="*/ 1727201 w 2881538"/>
              <a:gd name="connsiteY1" fmla="*/ 600363 h 1515921"/>
              <a:gd name="connsiteX2" fmla="*/ 1330037 w 2881538"/>
              <a:gd name="connsiteY2" fmla="*/ 581890 h 1515921"/>
              <a:gd name="connsiteX3" fmla="*/ 166256 w 2881538"/>
              <a:gd name="connsiteY3" fmla="*/ 0 h 1515921"/>
              <a:gd name="connsiteX4" fmla="*/ 258619 w 2881538"/>
              <a:gd name="connsiteY4" fmla="*/ 563419 h 1515921"/>
              <a:gd name="connsiteX5" fmla="*/ 0 w 2881538"/>
              <a:gd name="connsiteY5" fmla="*/ 1283854 h 1515921"/>
              <a:gd name="connsiteX6" fmla="*/ 1458482 w 2881538"/>
              <a:gd name="connsiteY6" fmla="*/ 929990 h 1515921"/>
              <a:gd name="connsiteX7" fmla="*/ 2618223 w 2881538"/>
              <a:gd name="connsiteY7" fmla="*/ 1515921 h 1515921"/>
              <a:gd name="connsiteX8" fmla="*/ 2581277 w 2881538"/>
              <a:gd name="connsiteY8" fmla="*/ 1218915 h 1515921"/>
              <a:gd name="connsiteX9" fmla="*/ 1950298 w 2881538"/>
              <a:gd name="connsiteY9" fmla="*/ 1311380 h 1515921"/>
              <a:gd name="connsiteX10" fmla="*/ 1981547 w 2881538"/>
              <a:gd name="connsiteY10" fmla="*/ 937981 h 1515921"/>
              <a:gd name="connsiteX11" fmla="*/ 2881538 w 2881538"/>
              <a:gd name="connsiteY11" fmla="*/ 771764 h 1515921"/>
              <a:gd name="connsiteX12" fmla="*/ 2763118 w 2881538"/>
              <a:gd name="connsiteY12" fmla="*/ 636446 h 1515921"/>
              <a:gd name="connsiteX13" fmla="*/ 1785591 w 2881538"/>
              <a:gd name="connsiteY13" fmla="*/ 853125 h 1515921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2581277 w 2881538"/>
              <a:gd name="connsiteY7" fmla="*/ 1218915 h 1311380"/>
              <a:gd name="connsiteX8" fmla="*/ 1950298 w 2881538"/>
              <a:gd name="connsiteY8" fmla="*/ 1311380 h 1311380"/>
              <a:gd name="connsiteX9" fmla="*/ 1981547 w 2881538"/>
              <a:gd name="connsiteY9" fmla="*/ 937981 h 1311380"/>
              <a:gd name="connsiteX10" fmla="*/ 2881538 w 2881538"/>
              <a:gd name="connsiteY10" fmla="*/ 771764 h 1311380"/>
              <a:gd name="connsiteX11" fmla="*/ 2763118 w 2881538"/>
              <a:gd name="connsiteY11" fmla="*/ 636446 h 1311380"/>
              <a:gd name="connsiteX12" fmla="*/ 1785591 w 2881538"/>
              <a:gd name="connsiteY12" fmla="*/ 853125 h 1311380"/>
              <a:gd name="connsiteX0" fmla="*/ 1785591 w 2881538"/>
              <a:gd name="connsiteY0" fmla="*/ 853125 h 1311380"/>
              <a:gd name="connsiteX1" fmla="*/ 1727201 w 2881538"/>
              <a:gd name="connsiteY1" fmla="*/ 600363 h 1311380"/>
              <a:gd name="connsiteX2" fmla="*/ 1330037 w 2881538"/>
              <a:gd name="connsiteY2" fmla="*/ 581890 h 1311380"/>
              <a:gd name="connsiteX3" fmla="*/ 166256 w 2881538"/>
              <a:gd name="connsiteY3" fmla="*/ 0 h 1311380"/>
              <a:gd name="connsiteX4" fmla="*/ 258619 w 2881538"/>
              <a:gd name="connsiteY4" fmla="*/ 563419 h 1311380"/>
              <a:gd name="connsiteX5" fmla="*/ 0 w 2881538"/>
              <a:gd name="connsiteY5" fmla="*/ 1283854 h 1311380"/>
              <a:gd name="connsiteX6" fmla="*/ 1458482 w 2881538"/>
              <a:gd name="connsiteY6" fmla="*/ 929990 h 1311380"/>
              <a:gd name="connsiteX7" fmla="*/ 1950298 w 2881538"/>
              <a:gd name="connsiteY7" fmla="*/ 1311380 h 1311380"/>
              <a:gd name="connsiteX8" fmla="*/ 1981547 w 2881538"/>
              <a:gd name="connsiteY8" fmla="*/ 937981 h 1311380"/>
              <a:gd name="connsiteX9" fmla="*/ 2881538 w 2881538"/>
              <a:gd name="connsiteY9" fmla="*/ 771764 h 1311380"/>
              <a:gd name="connsiteX10" fmla="*/ 2763118 w 2881538"/>
              <a:gd name="connsiteY10" fmla="*/ 636446 h 1311380"/>
              <a:gd name="connsiteX11" fmla="*/ 1785591 w 2881538"/>
              <a:gd name="connsiteY11" fmla="*/ 853125 h 1311380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1981547 w 2881538"/>
              <a:gd name="connsiteY7" fmla="*/ 937981 h 1283854"/>
              <a:gd name="connsiteX8" fmla="*/ 2881538 w 2881538"/>
              <a:gd name="connsiteY8" fmla="*/ 771764 h 1283854"/>
              <a:gd name="connsiteX9" fmla="*/ 2763118 w 2881538"/>
              <a:gd name="connsiteY9" fmla="*/ 636446 h 1283854"/>
              <a:gd name="connsiteX10" fmla="*/ 1785591 w 2881538"/>
              <a:gd name="connsiteY10" fmla="*/ 853125 h 1283854"/>
              <a:gd name="connsiteX0" fmla="*/ 1785591 w 2881538"/>
              <a:gd name="connsiteY0" fmla="*/ 853125 h 1283854"/>
              <a:gd name="connsiteX1" fmla="*/ 1727201 w 2881538"/>
              <a:gd name="connsiteY1" fmla="*/ 600363 h 1283854"/>
              <a:gd name="connsiteX2" fmla="*/ 1330037 w 2881538"/>
              <a:gd name="connsiteY2" fmla="*/ 581890 h 1283854"/>
              <a:gd name="connsiteX3" fmla="*/ 166256 w 2881538"/>
              <a:gd name="connsiteY3" fmla="*/ 0 h 1283854"/>
              <a:gd name="connsiteX4" fmla="*/ 258619 w 2881538"/>
              <a:gd name="connsiteY4" fmla="*/ 563419 h 1283854"/>
              <a:gd name="connsiteX5" fmla="*/ 0 w 2881538"/>
              <a:gd name="connsiteY5" fmla="*/ 1283854 h 1283854"/>
              <a:gd name="connsiteX6" fmla="*/ 1458482 w 2881538"/>
              <a:gd name="connsiteY6" fmla="*/ 929990 h 1283854"/>
              <a:gd name="connsiteX7" fmla="*/ 2881538 w 2881538"/>
              <a:gd name="connsiteY7" fmla="*/ 771764 h 1283854"/>
              <a:gd name="connsiteX8" fmla="*/ 2763118 w 2881538"/>
              <a:gd name="connsiteY8" fmla="*/ 636446 h 1283854"/>
              <a:gd name="connsiteX9" fmla="*/ 1785591 w 2881538"/>
              <a:gd name="connsiteY9" fmla="*/ 853125 h 1283854"/>
              <a:gd name="connsiteX0" fmla="*/ 1785591 w 2763118"/>
              <a:gd name="connsiteY0" fmla="*/ 853125 h 1283854"/>
              <a:gd name="connsiteX1" fmla="*/ 1727201 w 2763118"/>
              <a:gd name="connsiteY1" fmla="*/ 600363 h 1283854"/>
              <a:gd name="connsiteX2" fmla="*/ 1330037 w 2763118"/>
              <a:gd name="connsiteY2" fmla="*/ 581890 h 1283854"/>
              <a:gd name="connsiteX3" fmla="*/ 166256 w 2763118"/>
              <a:gd name="connsiteY3" fmla="*/ 0 h 1283854"/>
              <a:gd name="connsiteX4" fmla="*/ 258619 w 2763118"/>
              <a:gd name="connsiteY4" fmla="*/ 563419 h 1283854"/>
              <a:gd name="connsiteX5" fmla="*/ 0 w 2763118"/>
              <a:gd name="connsiteY5" fmla="*/ 1283854 h 1283854"/>
              <a:gd name="connsiteX6" fmla="*/ 1458482 w 2763118"/>
              <a:gd name="connsiteY6" fmla="*/ 929990 h 1283854"/>
              <a:gd name="connsiteX7" fmla="*/ 2763118 w 2763118"/>
              <a:gd name="connsiteY7" fmla="*/ 636446 h 1283854"/>
              <a:gd name="connsiteX8" fmla="*/ 1785591 w 2763118"/>
              <a:gd name="connsiteY8" fmla="*/ 853125 h 1283854"/>
              <a:gd name="connsiteX0" fmla="*/ 1785591 w 1785591"/>
              <a:gd name="connsiteY0" fmla="*/ 853125 h 1283854"/>
              <a:gd name="connsiteX1" fmla="*/ 1727201 w 1785591"/>
              <a:gd name="connsiteY1" fmla="*/ 600363 h 1283854"/>
              <a:gd name="connsiteX2" fmla="*/ 1330037 w 1785591"/>
              <a:gd name="connsiteY2" fmla="*/ 581890 h 1283854"/>
              <a:gd name="connsiteX3" fmla="*/ 166256 w 1785591"/>
              <a:gd name="connsiteY3" fmla="*/ 0 h 1283854"/>
              <a:gd name="connsiteX4" fmla="*/ 258619 w 1785591"/>
              <a:gd name="connsiteY4" fmla="*/ 563419 h 1283854"/>
              <a:gd name="connsiteX5" fmla="*/ 0 w 1785591"/>
              <a:gd name="connsiteY5" fmla="*/ 1283854 h 1283854"/>
              <a:gd name="connsiteX6" fmla="*/ 1458482 w 1785591"/>
              <a:gd name="connsiteY6" fmla="*/ 929990 h 1283854"/>
              <a:gd name="connsiteX7" fmla="*/ 1785591 w 1785591"/>
              <a:gd name="connsiteY7" fmla="*/ 853125 h 1283854"/>
              <a:gd name="connsiteX0" fmla="*/ 1785591 w 1785591"/>
              <a:gd name="connsiteY0" fmla="*/ 1130217 h 1560946"/>
              <a:gd name="connsiteX1" fmla="*/ 1727201 w 1785591"/>
              <a:gd name="connsiteY1" fmla="*/ 877455 h 1560946"/>
              <a:gd name="connsiteX2" fmla="*/ 1422401 w 1785591"/>
              <a:gd name="connsiteY2" fmla="*/ 0 h 1560946"/>
              <a:gd name="connsiteX3" fmla="*/ 166256 w 1785591"/>
              <a:gd name="connsiteY3" fmla="*/ 277092 h 1560946"/>
              <a:gd name="connsiteX4" fmla="*/ 258619 w 1785591"/>
              <a:gd name="connsiteY4" fmla="*/ 840511 h 1560946"/>
              <a:gd name="connsiteX5" fmla="*/ 0 w 1785591"/>
              <a:gd name="connsiteY5" fmla="*/ 1560946 h 1560946"/>
              <a:gd name="connsiteX6" fmla="*/ 1458482 w 1785591"/>
              <a:gd name="connsiteY6" fmla="*/ 1207082 h 1560946"/>
              <a:gd name="connsiteX7" fmla="*/ 1785591 w 1785591"/>
              <a:gd name="connsiteY7" fmla="*/ 1130217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0 w 1727201"/>
              <a:gd name="connsiteY5" fmla="*/ 1560946 h 1560946"/>
              <a:gd name="connsiteX6" fmla="*/ 1458482 w 1727201"/>
              <a:gd name="connsiteY6" fmla="*/ 1207082 h 1560946"/>
              <a:gd name="connsiteX7" fmla="*/ 1369954 w 1727201"/>
              <a:gd name="connsiteY7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83129 w 1727201"/>
              <a:gd name="connsiteY5" fmla="*/ 1366984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  <a:gd name="connsiteX0" fmla="*/ 1369954 w 1727201"/>
              <a:gd name="connsiteY0" fmla="*/ 917781 h 1560946"/>
              <a:gd name="connsiteX1" fmla="*/ 1727201 w 1727201"/>
              <a:gd name="connsiteY1" fmla="*/ 877455 h 1560946"/>
              <a:gd name="connsiteX2" fmla="*/ 1422401 w 1727201"/>
              <a:gd name="connsiteY2" fmla="*/ 0 h 1560946"/>
              <a:gd name="connsiteX3" fmla="*/ 166256 w 1727201"/>
              <a:gd name="connsiteY3" fmla="*/ 277092 h 1560946"/>
              <a:gd name="connsiteX4" fmla="*/ 258619 w 1727201"/>
              <a:gd name="connsiteY4" fmla="*/ 840511 h 1560946"/>
              <a:gd name="connsiteX5" fmla="*/ 2 w 1727201"/>
              <a:gd name="connsiteY5" fmla="*/ 1459348 h 1560946"/>
              <a:gd name="connsiteX6" fmla="*/ 0 w 1727201"/>
              <a:gd name="connsiteY6" fmla="*/ 1560946 h 1560946"/>
              <a:gd name="connsiteX7" fmla="*/ 1458482 w 1727201"/>
              <a:gd name="connsiteY7" fmla="*/ 1207082 h 1560946"/>
              <a:gd name="connsiteX8" fmla="*/ 1369954 w 1727201"/>
              <a:gd name="connsiteY8" fmla="*/ 917781 h 156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7201" h="1560946">
                <a:moveTo>
                  <a:pt x="1369954" y="917781"/>
                </a:moveTo>
                <a:lnTo>
                  <a:pt x="1727201" y="877455"/>
                </a:lnTo>
                <a:lnTo>
                  <a:pt x="1422401" y="0"/>
                </a:lnTo>
                <a:lnTo>
                  <a:pt x="166256" y="277092"/>
                </a:lnTo>
                <a:lnTo>
                  <a:pt x="258619" y="840511"/>
                </a:lnTo>
                <a:lnTo>
                  <a:pt x="2" y="1459348"/>
                </a:lnTo>
                <a:cubicBezTo>
                  <a:pt x="1" y="1493214"/>
                  <a:pt x="1" y="1527080"/>
                  <a:pt x="0" y="1560946"/>
                </a:cubicBezTo>
                <a:lnTo>
                  <a:pt x="1458482" y="1207082"/>
                </a:lnTo>
                <a:lnTo>
                  <a:pt x="1369954" y="917781"/>
                </a:ln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0B937B0C-7D08-ACCB-0802-B4841602BF4F}"/>
              </a:ext>
            </a:extLst>
          </p:cNvPr>
          <p:cNvSpPr/>
          <p:nvPr/>
        </p:nvSpPr>
        <p:spPr>
          <a:xfrm>
            <a:off x="8206740" y="3055620"/>
            <a:ext cx="1311116" cy="2072640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311116" h="2072640">
                <a:moveTo>
                  <a:pt x="784860" y="2072640"/>
                </a:moveTo>
                <a:lnTo>
                  <a:pt x="906780" y="2042160"/>
                </a:lnTo>
                <a:lnTo>
                  <a:pt x="687878" y="1497907"/>
                </a:lnTo>
                <a:lnTo>
                  <a:pt x="1311116" y="1223486"/>
                </a:lnTo>
                <a:lnTo>
                  <a:pt x="1277779" y="1161574"/>
                </a:lnTo>
                <a:lnTo>
                  <a:pt x="994409" y="1249681"/>
                </a:lnTo>
                <a:lnTo>
                  <a:pt x="808673" y="751999"/>
                </a:lnTo>
                <a:lnTo>
                  <a:pt x="1044417" y="625792"/>
                </a:lnTo>
                <a:lnTo>
                  <a:pt x="565785" y="735331"/>
                </a:lnTo>
                <a:lnTo>
                  <a:pt x="496729" y="490062"/>
                </a:lnTo>
                <a:lnTo>
                  <a:pt x="430054" y="521017"/>
                </a:lnTo>
                <a:lnTo>
                  <a:pt x="487204" y="802005"/>
                </a:lnTo>
                <a:lnTo>
                  <a:pt x="411005" y="823436"/>
                </a:lnTo>
                <a:lnTo>
                  <a:pt x="441960" y="899636"/>
                </a:lnTo>
                <a:lnTo>
                  <a:pt x="739617" y="802005"/>
                </a:lnTo>
                <a:lnTo>
                  <a:pt x="944404" y="1287780"/>
                </a:lnTo>
                <a:lnTo>
                  <a:pt x="639604" y="1428274"/>
                </a:lnTo>
                <a:lnTo>
                  <a:pt x="586740" y="1280160"/>
                </a:lnTo>
                <a:lnTo>
                  <a:pt x="891540" y="1165860"/>
                </a:lnTo>
                <a:lnTo>
                  <a:pt x="857726" y="1090136"/>
                </a:lnTo>
                <a:lnTo>
                  <a:pt x="548640" y="1219200"/>
                </a:lnTo>
                <a:lnTo>
                  <a:pt x="525780" y="1127760"/>
                </a:lnTo>
                <a:lnTo>
                  <a:pt x="820579" y="1014412"/>
                </a:lnTo>
                <a:lnTo>
                  <a:pt x="783908" y="935355"/>
                </a:lnTo>
                <a:lnTo>
                  <a:pt x="480060" y="1043940"/>
                </a:lnTo>
                <a:lnTo>
                  <a:pt x="121920" y="0"/>
                </a:lnTo>
                <a:lnTo>
                  <a:pt x="0" y="38100"/>
                </a:lnTo>
                <a:lnTo>
                  <a:pt x="784860" y="2072640"/>
                </a:lnTo>
                <a:close/>
              </a:path>
            </a:pathLst>
          </a:custGeom>
          <a:solidFill>
            <a:srgbClr val="FF09E2">
              <a:alpha val="6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063DDC1D-5024-7586-5B9E-EFA3C99FA139}"/>
              </a:ext>
            </a:extLst>
          </p:cNvPr>
          <p:cNvSpPr/>
          <p:nvPr/>
        </p:nvSpPr>
        <p:spPr>
          <a:xfrm>
            <a:off x="7601527" y="3648364"/>
            <a:ext cx="665018" cy="406400"/>
          </a:xfrm>
          <a:custGeom>
            <a:avLst/>
            <a:gdLst>
              <a:gd name="connsiteX0" fmla="*/ 581891 w 665018"/>
              <a:gd name="connsiteY0" fmla="*/ 0 h 406400"/>
              <a:gd name="connsiteX1" fmla="*/ 665018 w 665018"/>
              <a:gd name="connsiteY1" fmla="*/ 304800 h 406400"/>
              <a:gd name="connsiteX2" fmla="*/ 369455 w 665018"/>
              <a:gd name="connsiteY2" fmla="*/ 406400 h 406400"/>
              <a:gd name="connsiteX3" fmla="*/ 314037 w 665018"/>
              <a:gd name="connsiteY3" fmla="*/ 304800 h 406400"/>
              <a:gd name="connsiteX4" fmla="*/ 64655 w 665018"/>
              <a:gd name="connsiteY4" fmla="*/ 387927 h 406400"/>
              <a:gd name="connsiteX5" fmla="*/ 0 w 665018"/>
              <a:gd name="connsiteY5" fmla="*/ 138545 h 406400"/>
              <a:gd name="connsiteX6" fmla="*/ 581891 w 665018"/>
              <a:gd name="connsiteY6" fmla="*/ 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018" h="406400">
                <a:moveTo>
                  <a:pt x="581891" y="0"/>
                </a:moveTo>
                <a:lnTo>
                  <a:pt x="665018" y="304800"/>
                </a:lnTo>
                <a:lnTo>
                  <a:pt x="369455" y="406400"/>
                </a:lnTo>
                <a:lnTo>
                  <a:pt x="314037" y="304800"/>
                </a:lnTo>
                <a:lnTo>
                  <a:pt x="64655" y="387927"/>
                </a:lnTo>
                <a:lnTo>
                  <a:pt x="0" y="138545"/>
                </a:lnTo>
                <a:lnTo>
                  <a:pt x="581891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7DD0AEEC-792B-14F5-45B7-77233A1C786E}"/>
              </a:ext>
            </a:extLst>
          </p:cNvPr>
          <p:cNvSpPr/>
          <p:nvPr/>
        </p:nvSpPr>
        <p:spPr>
          <a:xfrm>
            <a:off x="7605712" y="4329113"/>
            <a:ext cx="171305" cy="252412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350DE37C-3D55-3E80-3332-8BA9F059D4B1}"/>
              </a:ext>
            </a:extLst>
          </p:cNvPr>
          <p:cNvSpPr/>
          <p:nvPr/>
        </p:nvSpPr>
        <p:spPr>
          <a:xfrm>
            <a:off x="8024813" y="4067175"/>
            <a:ext cx="133350" cy="2000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9DE92769-2B0D-1894-C867-CD1CDA59987E}"/>
              </a:ext>
            </a:extLst>
          </p:cNvPr>
          <p:cNvSpPr/>
          <p:nvPr/>
        </p:nvSpPr>
        <p:spPr>
          <a:xfrm rot="417374">
            <a:off x="7937079" y="4831821"/>
            <a:ext cx="236791" cy="330392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200025">
                <a:moveTo>
                  <a:pt x="133350" y="171450"/>
                </a:moveTo>
                <a:lnTo>
                  <a:pt x="61912" y="200025"/>
                </a:lnTo>
                <a:lnTo>
                  <a:pt x="0" y="33338"/>
                </a:lnTo>
                <a:lnTo>
                  <a:pt x="80962" y="0"/>
                </a:lnTo>
                <a:lnTo>
                  <a:pt x="133350" y="171450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Vrije vorm: vorm 9">
            <a:extLst>
              <a:ext uri="{FF2B5EF4-FFF2-40B4-BE49-F238E27FC236}">
                <a16:creationId xmlns:a16="http://schemas.microsoft.com/office/drawing/2014/main" id="{4DD1A981-B387-BF42-9BA1-BBDD64EE418B}"/>
              </a:ext>
            </a:extLst>
          </p:cNvPr>
          <p:cNvSpPr/>
          <p:nvPr/>
        </p:nvSpPr>
        <p:spPr>
          <a:xfrm rot="16721202">
            <a:off x="9371558" y="5256709"/>
            <a:ext cx="126793" cy="241317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D9224F00-A436-5FA8-C8BD-B82326C3354F}"/>
              </a:ext>
            </a:extLst>
          </p:cNvPr>
          <p:cNvSpPr/>
          <p:nvPr/>
        </p:nvSpPr>
        <p:spPr>
          <a:xfrm rot="11169891">
            <a:off x="9723903" y="5208362"/>
            <a:ext cx="138244" cy="161507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Vrije vorm: vorm 11">
            <a:extLst>
              <a:ext uri="{FF2B5EF4-FFF2-40B4-BE49-F238E27FC236}">
                <a16:creationId xmlns:a16="http://schemas.microsoft.com/office/drawing/2014/main" id="{7B5FFF0D-DA3D-DE12-8F90-02A6E5059711}"/>
              </a:ext>
            </a:extLst>
          </p:cNvPr>
          <p:cNvSpPr/>
          <p:nvPr/>
        </p:nvSpPr>
        <p:spPr>
          <a:xfrm rot="17259839">
            <a:off x="9728025" y="4743222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1CE40B7A-A6DA-83CF-5829-451C9FA00556}"/>
              </a:ext>
            </a:extLst>
          </p:cNvPr>
          <p:cNvSpPr/>
          <p:nvPr/>
        </p:nvSpPr>
        <p:spPr>
          <a:xfrm rot="17259839">
            <a:off x="9728027" y="4592669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Vrije vorm: vorm 13">
            <a:extLst>
              <a:ext uri="{FF2B5EF4-FFF2-40B4-BE49-F238E27FC236}">
                <a16:creationId xmlns:a16="http://schemas.microsoft.com/office/drawing/2014/main" id="{CA4400D0-F3A7-8F71-8655-2F3EBA7DAEF7}"/>
              </a:ext>
            </a:extLst>
          </p:cNvPr>
          <p:cNvSpPr/>
          <p:nvPr/>
        </p:nvSpPr>
        <p:spPr>
          <a:xfrm rot="11488039">
            <a:off x="8634884" y="3014913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Vrije vorm: vorm 14">
            <a:extLst>
              <a:ext uri="{FF2B5EF4-FFF2-40B4-BE49-F238E27FC236}">
                <a16:creationId xmlns:a16="http://schemas.microsoft.com/office/drawing/2014/main" id="{FE504B62-AE36-3BA4-AC0D-9B5D0C21C0E4}"/>
              </a:ext>
            </a:extLst>
          </p:cNvPr>
          <p:cNvSpPr/>
          <p:nvPr/>
        </p:nvSpPr>
        <p:spPr>
          <a:xfrm rot="11488039">
            <a:off x="8492737" y="3043489"/>
            <a:ext cx="196682" cy="311925"/>
          </a:xfrm>
          <a:custGeom>
            <a:avLst/>
            <a:gdLst>
              <a:gd name="connsiteX0" fmla="*/ 133350 w 133350"/>
              <a:gd name="connsiteY0" fmla="*/ 171450 h 200025"/>
              <a:gd name="connsiteX1" fmla="*/ 61912 w 133350"/>
              <a:gd name="connsiteY1" fmla="*/ 200025 h 200025"/>
              <a:gd name="connsiteX2" fmla="*/ 0 w 133350"/>
              <a:gd name="connsiteY2" fmla="*/ 33338 h 200025"/>
              <a:gd name="connsiteX3" fmla="*/ 80962 w 133350"/>
              <a:gd name="connsiteY3" fmla="*/ 0 h 200025"/>
              <a:gd name="connsiteX4" fmla="*/ 133350 w 133350"/>
              <a:gd name="connsiteY4" fmla="*/ 171450 h 200025"/>
              <a:gd name="connsiteX0" fmla="*/ 133350 w 133350"/>
              <a:gd name="connsiteY0" fmla="*/ 164429 h 193004"/>
              <a:gd name="connsiteX1" fmla="*/ 61912 w 133350"/>
              <a:gd name="connsiteY1" fmla="*/ 193004 h 193004"/>
              <a:gd name="connsiteX2" fmla="*/ 0 w 133350"/>
              <a:gd name="connsiteY2" fmla="*/ 26317 h 193004"/>
              <a:gd name="connsiteX3" fmla="*/ 68080 w 133350"/>
              <a:gd name="connsiteY3" fmla="*/ 0 h 193004"/>
              <a:gd name="connsiteX4" fmla="*/ 133350 w 133350"/>
              <a:gd name="connsiteY4" fmla="*/ 164429 h 19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93004">
                <a:moveTo>
                  <a:pt x="133350" y="164429"/>
                </a:moveTo>
                <a:lnTo>
                  <a:pt x="61912" y="193004"/>
                </a:lnTo>
                <a:lnTo>
                  <a:pt x="0" y="26317"/>
                </a:lnTo>
                <a:lnTo>
                  <a:pt x="68080" y="0"/>
                </a:lnTo>
                <a:lnTo>
                  <a:pt x="133350" y="164429"/>
                </a:lnTo>
                <a:close/>
              </a:path>
            </a:pathLst>
          </a:custGeom>
          <a:solidFill>
            <a:schemeClr val="accent3">
              <a:alpha val="75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F3BE20F0-7B62-17C5-86EA-F6F7193B6F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2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C8292-2B39-6467-9A64-A778A5002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CEAF970-C140-27D2-9399-719727636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C678D2A-F3FA-C79B-EAC8-7117B440F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7112A0E-CC73-081A-4399-B8A0D39F49C7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CF29AD4-8E74-D057-FAD8-46425A3B40D3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2026</a:t>
            </a:r>
            <a:r>
              <a:rPr lang="nl-NL" dirty="0"/>
              <a:t> – Q3</a:t>
            </a:r>
          </a:p>
          <a:p>
            <a:r>
              <a:rPr lang="nl-NL" sz="1500" i="1" dirty="0"/>
              <a:t>jul – aug- sep</a:t>
            </a:r>
            <a:endParaRPr lang="en-US" sz="1500" i="1" dirty="0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1DE63B56-C3C8-FA7E-8C12-065EBF218701}"/>
              </a:ext>
            </a:extLst>
          </p:cNvPr>
          <p:cNvSpPr/>
          <p:nvPr/>
        </p:nvSpPr>
        <p:spPr>
          <a:xfrm>
            <a:off x="7601527" y="3648364"/>
            <a:ext cx="665018" cy="406400"/>
          </a:xfrm>
          <a:custGeom>
            <a:avLst/>
            <a:gdLst>
              <a:gd name="connsiteX0" fmla="*/ 581891 w 665018"/>
              <a:gd name="connsiteY0" fmla="*/ 0 h 406400"/>
              <a:gd name="connsiteX1" fmla="*/ 665018 w 665018"/>
              <a:gd name="connsiteY1" fmla="*/ 304800 h 406400"/>
              <a:gd name="connsiteX2" fmla="*/ 369455 w 665018"/>
              <a:gd name="connsiteY2" fmla="*/ 406400 h 406400"/>
              <a:gd name="connsiteX3" fmla="*/ 314037 w 665018"/>
              <a:gd name="connsiteY3" fmla="*/ 304800 h 406400"/>
              <a:gd name="connsiteX4" fmla="*/ 64655 w 665018"/>
              <a:gd name="connsiteY4" fmla="*/ 387927 h 406400"/>
              <a:gd name="connsiteX5" fmla="*/ 0 w 665018"/>
              <a:gd name="connsiteY5" fmla="*/ 138545 h 406400"/>
              <a:gd name="connsiteX6" fmla="*/ 581891 w 665018"/>
              <a:gd name="connsiteY6" fmla="*/ 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018" h="406400">
                <a:moveTo>
                  <a:pt x="581891" y="0"/>
                </a:moveTo>
                <a:lnTo>
                  <a:pt x="665018" y="304800"/>
                </a:lnTo>
                <a:lnTo>
                  <a:pt x="369455" y="406400"/>
                </a:lnTo>
                <a:lnTo>
                  <a:pt x="314037" y="304800"/>
                </a:lnTo>
                <a:lnTo>
                  <a:pt x="64655" y="387927"/>
                </a:lnTo>
                <a:lnTo>
                  <a:pt x="0" y="138545"/>
                </a:lnTo>
                <a:lnTo>
                  <a:pt x="581891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Vrije vorm: vorm 3">
            <a:extLst>
              <a:ext uri="{FF2B5EF4-FFF2-40B4-BE49-F238E27FC236}">
                <a16:creationId xmlns:a16="http://schemas.microsoft.com/office/drawing/2014/main" id="{2D19F784-5BA2-279D-BCF9-F98ECD7E6BC0}"/>
              </a:ext>
            </a:extLst>
          </p:cNvPr>
          <p:cNvSpPr/>
          <p:nvPr/>
        </p:nvSpPr>
        <p:spPr>
          <a:xfrm>
            <a:off x="8310563" y="2895600"/>
            <a:ext cx="1208572" cy="1662686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34540 h 2034540"/>
              <a:gd name="connsiteX1" fmla="*/ 906780 w 1311116"/>
              <a:gd name="connsiteY1" fmla="*/ 2004060 h 2034540"/>
              <a:gd name="connsiteX2" fmla="*/ 687878 w 1311116"/>
              <a:gd name="connsiteY2" fmla="*/ 1459807 h 2034540"/>
              <a:gd name="connsiteX3" fmla="*/ 1311116 w 1311116"/>
              <a:gd name="connsiteY3" fmla="*/ 1185386 h 2034540"/>
              <a:gd name="connsiteX4" fmla="*/ 1277779 w 1311116"/>
              <a:gd name="connsiteY4" fmla="*/ 1123474 h 2034540"/>
              <a:gd name="connsiteX5" fmla="*/ 994409 w 1311116"/>
              <a:gd name="connsiteY5" fmla="*/ 1211581 h 2034540"/>
              <a:gd name="connsiteX6" fmla="*/ 808673 w 1311116"/>
              <a:gd name="connsiteY6" fmla="*/ 713899 h 2034540"/>
              <a:gd name="connsiteX7" fmla="*/ 1044417 w 1311116"/>
              <a:gd name="connsiteY7" fmla="*/ 587692 h 2034540"/>
              <a:gd name="connsiteX8" fmla="*/ 565785 w 1311116"/>
              <a:gd name="connsiteY8" fmla="*/ 697231 h 2034540"/>
              <a:gd name="connsiteX9" fmla="*/ 496729 w 1311116"/>
              <a:gd name="connsiteY9" fmla="*/ 451962 h 2034540"/>
              <a:gd name="connsiteX10" fmla="*/ 430054 w 1311116"/>
              <a:gd name="connsiteY10" fmla="*/ 482917 h 2034540"/>
              <a:gd name="connsiteX11" fmla="*/ 487204 w 1311116"/>
              <a:gd name="connsiteY11" fmla="*/ 763905 h 2034540"/>
              <a:gd name="connsiteX12" fmla="*/ 411005 w 1311116"/>
              <a:gd name="connsiteY12" fmla="*/ 785336 h 2034540"/>
              <a:gd name="connsiteX13" fmla="*/ 441960 w 1311116"/>
              <a:gd name="connsiteY13" fmla="*/ 861536 h 2034540"/>
              <a:gd name="connsiteX14" fmla="*/ 739617 w 1311116"/>
              <a:gd name="connsiteY14" fmla="*/ 763905 h 2034540"/>
              <a:gd name="connsiteX15" fmla="*/ 944404 w 1311116"/>
              <a:gd name="connsiteY15" fmla="*/ 1249680 h 2034540"/>
              <a:gd name="connsiteX16" fmla="*/ 639604 w 1311116"/>
              <a:gd name="connsiteY16" fmla="*/ 1390174 h 2034540"/>
              <a:gd name="connsiteX17" fmla="*/ 586740 w 1311116"/>
              <a:gd name="connsiteY17" fmla="*/ 1242060 h 2034540"/>
              <a:gd name="connsiteX18" fmla="*/ 891540 w 1311116"/>
              <a:gd name="connsiteY18" fmla="*/ 1127760 h 2034540"/>
              <a:gd name="connsiteX19" fmla="*/ 857726 w 1311116"/>
              <a:gd name="connsiteY19" fmla="*/ 1052036 h 2034540"/>
              <a:gd name="connsiteX20" fmla="*/ 548640 w 1311116"/>
              <a:gd name="connsiteY20" fmla="*/ 1181100 h 2034540"/>
              <a:gd name="connsiteX21" fmla="*/ 525780 w 1311116"/>
              <a:gd name="connsiteY21" fmla="*/ 1089660 h 2034540"/>
              <a:gd name="connsiteX22" fmla="*/ 820579 w 1311116"/>
              <a:gd name="connsiteY22" fmla="*/ 976312 h 2034540"/>
              <a:gd name="connsiteX23" fmla="*/ 783908 w 1311116"/>
              <a:gd name="connsiteY23" fmla="*/ 897255 h 2034540"/>
              <a:gd name="connsiteX24" fmla="*/ 480060 w 1311116"/>
              <a:gd name="connsiteY24" fmla="*/ 1005840 h 2034540"/>
              <a:gd name="connsiteX25" fmla="*/ 0 w 1311116"/>
              <a:gd name="connsiteY25" fmla="*/ 0 h 2034540"/>
              <a:gd name="connsiteX26" fmla="*/ 784860 w 1311116"/>
              <a:gd name="connsiteY26" fmla="*/ 2034540 h 2034540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69055 w 900111"/>
              <a:gd name="connsiteY24" fmla="*/ 553878 h 1582578"/>
              <a:gd name="connsiteX25" fmla="*/ 373855 w 900111"/>
              <a:gd name="connsiteY25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373855 w 900111"/>
              <a:gd name="connsiteY24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3855 w 900111"/>
              <a:gd name="connsiteY23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373855 w 900111"/>
              <a:gd name="connsiteY22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373855 w 900111"/>
              <a:gd name="connsiteY21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373855 w 900111"/>
              <a:gd name="connsiteY20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373855 w 900111"/>
              <a:gd name="connsiteY19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373855 w 900111"/>
              <a:gd name="connsiteY18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373855 w 900111"/>
              <a:gd name="connsiteY17" fmla="*/ 1582578 h 1582578"/>
              <a:gd name="connsiteX0" fmla="*/ 228599 w 900111"/>
              <a:gd name="connsiteY0" fmla="*/ 938212 h 1552098"/>
              <a:gd name="connsiteX1" fmla="*/ 495775 w 900111"/>
              <a:gd name="connsiteY1" fmla="*/ 1552098 h 1552098"/>
              <a:gd name="connsiteX2" fmla="*/ 276873 w 900111"/>
              <a:gd name="connsiteY2" fmla="*/ 1007845 h 1552098"/>
              <a:gd name="connsiteX3" fmla="*/ 900111 w 900111"/>
              <a:gd name="connsiteY3" fmla="*/ 733424 h 1552098"/>
              <a:gd name="connsiteX4" fmla="*/ 866774 w 900111"/>
              <a:gd name="connsiteY4" fmla="*/ 671512 h 1552098"/>
              <a:gd name="connsiteX5" fmla="*/ 583404 w 900111"/>
              <a:gd name="connsiteY5" fmla="*/ 759619 h 1552098"/>
              <a:gd name="connsiteX6" fmla="*/ 397668 w 900111"/>
              <a:gd name="connsiteY6" fmla="*/ 261937 h 1552098"/>
              <a:gd name="connsiteX7" fmla="*/ 633412 w 900111"/>
              <a:gd name="connsiteY7" fmla="*/ 135730 h 1552098"/>
              <a:gd name="connsiteX8" fmla="*/ 154780 w 900111"/>
              <a:gd name="connsiteY8" fmla="*/ 245269 h 1552098"/>
              <a:gd name="connsiteX9" fmla="*/ 85724 w 900111"/>
              <a:gd name="connsiteY9" fmla="*/ 0 h 1552098"/>
              <a:gd name="connsiteX10" fmla="*/ 19049 w 900111"/>
              <a:gd name="connsiteY10" fmla="*/ 30955 h 1552098"/>
              <a:gd name="connsiteX11" fmla="*/ 76199 w 900111"/>
              <a:gd name="connsiteY11" fmla="*/ 311943 h 1552098"/>
              <a:gd name="connsiteX12" fmla="*/ 0 w 900111"/>
              <a:gd name="connsiteY12" fmla="*/ 333374 h 1552098"/>
              <a:gd name="connsiteX13" fmla="*/ 30955 w 900111"/>
              <a:gd name="connsiteY13" fmla="*/ 409574 h 1552098"/>
              <a:gd name="connsiteX14" fmla="*/ 328612 w 900111"/>
              <a:gd name="connsiteY14" fmla="*/ 311943 h 1552098"/>
              <a:gd name="connsiteX15" fmla="*/ 533399 w 900111"/>
              <a:gd name="connsiteY15" fmla="*/ 797718 h 1552098"/>
              <a:gd name="connsiteX16" fmla="*/ 228599 w 900111"/>
              <a:gd name="connsiteY16" fmla="*/ 938212 h 1552098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85724 w 900111"/>
              <a:gd name="connsiteY8" fmla="*/ 0 h 1007845"/>
              <a:gd name="connsiteX9" fmla="*/ 19049 w 900111"/>
              <a:gd name="connsiteY9" fmla="*/ 30955 h 1007845"/>
              <a:gd name="connsiteX10" fmla="*/ 76199 w 900111"/>
              <a:gd name="connsiteY10" fmla="*/ 311943 h 1007845"/>
              <a:gd name="connsiteX11" fmla="*/ 0 w 900111"/>
              <a:gd name="connsiteY11" fmla="*/ 333374 h 1007845"/>
              <a:gd name="connsiteX12" fmla="*/ 30955 w 900111"/>
              <a:gd name="connsiteY12" fmla="*/ 409574 h 1007845"/>
              <a:gd name="connsiteX13" fmla="*/ 328612 w 900111"/>
              <a:gd name="connsiteY13" fmla="*/ 311943 h 1007845"/>
              <a:gd name="connsiteX14" fmla="*/ 533399 w 900111"/>
              <a:gd name="connsiteY14" fmla="*/ 797718 h 1007845"/>
              <a:gd name="connsiteX15" fmla="*/ 228599 w 900111"/>
              <a:gd name="connsiteY15" fmla="*/ 938212 h 1007845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105876 w 900111"/>
              <a:gd name="connsiteY8" fmla="*/ 45247 h 1007845"/>
              <a:gd name="connsiteX9" fmla="*/ 85724 w 900111"/>
              <a:gd name="connsiteY9" fmla="*/ 0 h 1007845"/>
              <a:gd name="connsiteX10" fmla="*/ 19049 w 900111"/>
              <a:gd name="connsiteY10" fmla="*/ 30955 h 1007845"/>
              <a:gd name="connsiteX11" fmla="*/ 76199 w 900111"/>
              <a:gd name="connsiteY11" fmla="*/ 311943 h 1007845"/>
              <a:gd name="connsiteX12" fmla="*/ 0 w 900111"/>
              <a:gd name="connsiteY12" fmla="*/ 333374 h 1007845"/>
              <a:gd name="connsiteX13" fmla="*/ 30955 w 900111"/>
              <a:gd name="connsiteY13" fmla="*/ 409574 h 1007845"/>
              <a:gd name="connsiteX14" fmla="*/ 328612 w 900111"/>
              <a:gd name="connsiteY14" fmla="*/ 311943 h 1007845"/>
              <a:gd name="connsiteX15" fmla="*/ 533399 w 900111"/>
              <a:gd name="connsiteY15" fmla="*/ 797718 h 1007845"/>
              <a:gd name="connsiteX16" fmla="*/ 228599 w 900111"/>
              <a:gd name="connsiteY16" fmla="*/ 938212 h 1007845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19049 w 900111"/>
              <a:gd name="connsiteY10" fmla="*/ 135730 h 1112620"/>
              <a:gd name="connsiteX11" fmla="*/ 76199 w 900111"/>
              <a:gd name="connsiteY11" fmla="*/ 416718 h 1112620"/>
              <a:gd name="connsiteX12" fmla="*/ 0 w 900111"/>
              <a:gd name="connsiteY12" fmla="*/ 438149 h 1112620"/>
              <a:gd name="connsiteX13" fmla="*/ 30955 w 900111"/>
              <a:gd name="connsiteY13" fmla="*/ 514349 h 1112620"/>
              <a:gd name="connsiteX14" fmla="*/ 328612 w 900111"/>
              <a:gd name="connsiteY14" fmla="*/ 416718 h 1112620"/>
              <a:gd name="connsiteX15" fmla="*/ 533399 w 900111"/>
              <a:gd name="connsiteY15" fmla="*/ 902493 h 1112620"/>
              <a:gd name="connsiteX16" fmla="*/ 228599 w 900111"/>
              <a:gd name="connsiteY16" fmla="*/ 1042987 h 1112620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296376 w 900111"/>
              <a:gd name="connsiteY10" fmla="*/ 54772 h 1112620"/>
              <a:gd name="connsiteX11" fmla="*/ 19049 w 900111"/>
              <a:gd name="connsiteY11" fmla="*/ 135730 h 1112620"/>
              <a:gd name="connsiteX12" fmla="*/ 76199 w 900111"/>
              <a:gd name="connsiteY12" fmla="*/ 416718 h 1112620"/>
              <a:gd name="connsiteX13" fmla="*/ 0 w 900111"/>
              <a:gd name="connsiteY13" fmla="*/ 438149 h 1112620"/>
              <a:gd name="connsiteX14" fmla="*/ 30955 w 900111"/>
              <a:gd name="connsiteY14" fmla="*/ 514349 h 1112620"/>
              <a:gd name="connsiteX15" fmla="*/ 328612 w 900111"/>
              <a:gd name="connsiteY15" fmla="*/ 416718 h 1112620"/>
              <a:gd name="connsiteX16" fmla="*/ 533399 w 900111"/>
              <a:gd name="connsiteY16" fmla="*/ 902493 h 1112620"/>
              <a:gd name="connsiteX17" fmla="*/ 228599 w 900111"/>
              <a:gd name="connsiteY17" fmla="*/ 1042987 h 1112620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19049 w 900111"/>
              <a:gd name="connsiteY11" fmla="*/ 209546 h 1186436"/>
              <a:gd name="connsiteX12" fmla="*/ 76199 w 900111"/>
              <a:gd name="connsiteY12" fmla="*/ 490534 h 1186436"/>
              <a:gd name="connsiteX13" fmla="*/ 0 w 900111"/>
              <a:gd name="connsiteY13" fmla="*/ 511965 h 1186436"/>
              <a:gd name="connsiteX14" fmla="*/ 30955 w 900111"/>
              <a:gd name="connsiteY14" fmla="*/ 588165 h 1186436"/>
              <a:gd name="connsiteX15" fmla="*/ 328612 w 900111"/>
              <a:gd name="connsiteY15" fmla="*/ 490534 h 1186436"/>
              <a:gd name="connsiteX16" fmla="*/ 533399 w 900111"/>
              <a:gd name="connsiteY16" fmla="*/ 976309 h 1186436"/>
              <a:gd name="connsiteX17" fmla="*/ 228599 w 900111"/>
              <a:gd name="connsiteY17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248751 w 900111"/>
              <a:gd name="connsiteY11" fmla="*/ 109538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39214 w 900111"/>
              <a:gd name="connsiteY12" fmla="*/ 147638 h 1186436"/>
              <a:gd name="connsiteX13" fmla="*/ 19049 w 900111"/>
              <a:gd name="connsiteY13" fmla="*/ 209546 h 1186436"/>
              <a:gd name="connsiteX14" fmla="*/ 76199 w 900111"/>
              <a:gd name="connsiteY14" fmla="*/ 490534 h 1186436"/>
              <a:gd name="connsiteX15" fmla="*/ 0 w 900111"/>
              <a:gd name="connsiteY15" fmla="*/ 511965 h 1186436"/>
              <a:gd name="connsiteX16" fmla="*/ 30955 w 900111"/>
              <a:gd name="connsiteY16" fmla="*/ 588165 h 1186436"/>
              <a:gd name="connsiteX17" fmla="*/ 328612 w 900111"/>
              <a:gd name="connsiteY17" fmla="*/ 490534 h 1186436"/>
              <a:gd name="connsiteX18" fmla="*/ 533399 w 900111"/>
              <a:gd name="connsiteY18" fmla="*/ 976309 h 1186436"/>
              <a:gd name="connsiteX19" fmla="*/ 228599 w 900111"/>
              <a:gd name="connsiteY19" fmla="*/ 1116803 h 1186436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9049 w 900111"/>
              <a:gd name="connsiteY13" fmla="*/ 557208 h 1534098"/>
              <a:gd name="connsiteX14" fmla="*/ 76199 w 900111"/>
              <a:gd name="connsiteY14" fmla="*/ 838196 h 1534098"/>
              <a:gd name="connsiteX15" fmla="*/ 0 w 900111"/>
              <a:gd name="connsiteY15" fmla="*/ 859627 h 1534098"/>
              <a:gd name="connsiteX16" fmla="*/ 30955 w 900111"/>
              <a:gd name="connsiteY16" fmla="*/ 935827 h 1534098"/>
              <a:gd name="connsiteX17" fmla="*/ 328612 w 900111"/>
              <a:gd name="connsiteY17" fmla="*/ 838196 h 1534098"/>
              <a:gd name="connsiteX18" fmla="*/ 533399 w 900111"/>
              <a:gd name="connsiteY18" fmla="*/ 1323971 h 1534098"/>
              <a:gd name="connsiteX19" fmla="*/ 228599 w 900111"/>
              <a:gd name="connsiteY19" fmla="*/ 1464465 h 1534098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53501 w 900111"/>
              <a:gd name="connsiteY13" fmla="*/ 138112 h 1534098"/>
              <a:gd name="connsiteX14" fmla="*/ 19049 w 900111"/>
              <a:gd name="connsiteY14" fmla="*/ 557208 h 1534098"/>
              <a:gd name="connsiteX15" fmla="*/ 76199 w 900111"/>
              <a:gd name="connsiteY15" fmla="*/ 838196 h 1534098"/>
              <a:gd name="connsiteX16" fmla="*/ 0 w 900111"/>
              <a:gd name="connsiteY16" fmla="*/ 859627 h 1534098"/>
              <a:gd name="connsiteX17" fmla="*/ 30955 w 900111"/>
              <a:gd name="connsiteY17" fmla="*/ 935827 h 1534098"/>
              <a:gd name="connsiteX18" fmla="*/ 328612 w 900111"/>
              <a:gd name="connsiteY18" fmla="*/ 838196 h 1534098"/>
              <a:gd name="connsiteX19" fmla="*/ 533399 w 900111"/>
              <a:gd name="connsiteY19" fmla="*/ 1323971 h 1534098"/>
              <a:gd name="connsiteX20" fmla="*/ 228599 w 900111"/>
              <a:gd name="connsiteY20" fmla="*/ 1464465 h 153409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19049 w 900111"/>
              <a:gd name="connsiteY14" fmla="*/ 614358 h 1591248"/>
              <a:gd name="connsiteX15" fmla="*/ 76199 w 900111"/>
              <a:gd name="connsiteY15" fmla="*/ 895346 h 1591248"/>
              <a:gd name="connsiteX16" fmla="*/ 0 w 900111"/>
              <a:gd name="connsiteY16" fmla="*/ 916777 h 1591248"/>
              <a:gd name="connsiteX17" fmla="*/ 30955 w 900111"/>
              <a:gd name="connsiteY17" fmla="*/ 992977 h 1591248"/>
              <a:gd name="connsiteX18" fmla="*/ 328612 w 900111"/>
              <a:gd name="connsiteY18" fmla="*/ 895346 h 1591248"/>
              <a:gd name="connsiteX19" fmla="*/ 533399 w 900111"/>
              <a:gd name="connsiteY19" fmla="*/ 1381121 h 1591248"/>
              <a:gd name="connsiteX20" fmla="*/ 228599 w 900111"/>
              <a:gd name="connsiteY20" fmla="*/ 1521615 h 159124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339239 w 900111"/>
              <a:gd name="connsiteY14" fmla="*/ 119062 h 1591248"/>
              <a:gd name="connsiteX15" fmla="*/ 19049 w 900111"/>
              <a:gd name="connsiteY15" fmla="*/ 614358 h 1591248"/>
              <a:gd name="connsiteX16" fmla="*/ 76199 w 900111"/>
              <a:gd name="connsiteY16" fmla="*/ 895346 h 1591248"/>
              <a:gd name="connsiteX17" fmla="*/ 0 w 900111"/>
              <a:gd name="connsiteY17" fmla="*/ 916777 h 1591248"/>
              <a:gd name="connsiteX18" fmla="*/ 30955 w 900111"/>
              <a:gd name="connsiteY18" fmla="*/ 992977 h 1591248"/>
              <a:gd name="connsiteX19" fmla="*/ 328612 w 900111"/>
              <a:gd name="connsiteY19" fmla="*/ 895346 h 1591248"/>
              <a:gd name="connsiteX20" fmla="*/ 533399 w 900111"/>
              <a:gd name="connsiteY20" fmla="*/ 1381121 h 1591248"/>
              <a:gd name="connsiteX21" fmla="*/ 228599 w 900111"/>
              <a:gd name="connsiteY21" fmla="*/ 1521615 h 1591248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049 w 900111"/>
              <a:gd name="connsiteY15" fmla="*/ 685796 h 1662686"/>
              <a:gd name="connsiteX16" fmla="*/ 76199 w 900111"/>
              <a:gd name="connsiteY16" fmla="*/ 966784 h 1662686"/>
              <a:gd name="connsiteX17" fmla="*/ 0 w 900111"/>
              <a:gd name="connsiteY17" fmla="*/ 988215 h 1662686"/>
              <a:gd name="connsiteX18" fmla="*/ 30955 w 900111"/>
              <a:gd name="connsiteY18" fmla="*/ 1064415 h 1662686"/>
              <a:gd name="connsiteX19" fmla="*/ 328612 w 900111"/>
              <a:gd name="connsiteY19" fmla="*/ 966784 h 1662686"/>
              <a:gd name="connsiteX20" fmla="*/ 533399 w 900111"/>
              <a:gd name="connsiteY20" fmla="*/ 1452559 h 1662686"/>
              <a:gd name="connsiteX21" fmla="*/ 228599 w 900111"/>
              <a:gd name="connsiteY21" fmla="*/ 1593053 h 1662686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6364 w 900111"/>
              <a:gd name="connsiteY15" fmla="*/ 328613 h 1662686"/>
              <a:gd name="connsiteX16" fmla="*/ 19049 w 900111"/>
              <a:gd name="connsiteY16" fmla="*/ 685796 h 1662686"/>
              <a:gd name="connsiteX17" fmla="*/ 76199 w 900111"/>
              <a:gd name="connsiteY17" fmla="*/ 966784 h 1662686"/>
              <a:gd name="connsiteX18" fmla="*/ 0 w 900111"/>
              <a:gd name="connsiteY18" fmla="*/ 988215 h 1662686"/>
              <a:gd name="connsiteX19" fmla="*/ 30955 w 900111"/>
              <a:gd name="connsiteY19" fmla="*/ 1064415 h 1662686"/>
              <a:gd name="connsiteX20" fmla="*/ 328612 w 900111"/>
              <a:gd name="connsiteY20" fmla="*/ 966784 h 1662686"/>
              <a:gd name="connsiteX21" fmla="*/ 533399 w 900111"/>
              <a:gd name="connsiteY21" fmla="*/ 1452559 h 1662686"/>
              <a:gd name="connsiteX22" fmla="*/ 228599 w 900111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327510 w 1208572"/>
              <a:gd name="connsiteY16" fmla="*/ 685796 h 1662686"/>
              <a:gd name="connsiteX17" fmla="*/ 384660 w 1208572"/>
              <a:gd name="connsiteY17" fmla="*/ 966784 h 1662686"/>
              <a:gd name="connsiteX18" fmla="*/ 308461 w 1208572"/>
              <a:gd name="connsiteY18" fmla="*/ 988215 h 1662686"/>
              <a:gd name="connsiteX19" fmla="*/ 339416 w 1208572"/>
              <a:gd name="connsiteY19" fmla="*/ 1064415 h 1662686"/>
              <a:gd name="connsiteX20" fmla="*/ 637073 w 1208572"/>
              <a:gd name="connsiteY20" fmla="*/ 966784 h 1662686"/>
              <a:gd name="connsiteX21" fmla="*/ 841860 w 1208572"/>
              <a:gd name="connsiteY21" fmla="*/ 1452559 h 1662686"/>
              <a:gd name="connsiteX22" fmla="*/ 537060 w 1208572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166687 w 1208572"/>
              <a:gd name="connsiteY16" fmla="*/ 442913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66687 w 1208572"/>
              <a:gd name="connsiteY17" fmla="*/ 461963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261937 w 1208572"/>
              <a:gd name="connsiteY19" fmla="*/ 485775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157162 w 1208572"/>
              <a:gd name="connsiteY20" fmla="*/ 533400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123825 w 1208572"/>
              <a:gd name="connsiteY21" fmla="*/ 542925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276224 w 1208572"/>
              <a:gd name="connsiteY17" fmla="*/ 166687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08572" h="1662686">
                <a:moveTo>
                  <a:pt x="537060" y="1593053"/>
                </a:moveTo>
                <a:lnTo>
                  <a:pt x="585334" y="1662686"/>
                </a:lnTo>
                <a:lnTo>
                  <a:pt x="1208572" y="1388265"/>
                </a:lnTo>
                <a:lnTo>
                  <a:pt x="1175235" y="1326353"/>
                </a:lnTo>
                <a:lnTo>
                  <a:pt x="891865" y="1414460"/>
                </a:lnTo>
                <a:lnTo>
                  <a:pt x="706129" y="916778"/>
                </a:lnTo>
                <a:lnTo>
                  <a:pt x="941873" y="790571"/>
                </a:lnTo>
                <a:lnTo>
                  <a:pt x="463241" y="900110"/>
                </a:lnTo>
                <a:lnTo>
                  <a:pt x="414337" y="700088"/>
                </a:lnTo>
                <a:lnTo>
                  <a:pt x="846623" y="550066"/>
                </a:lnTo>
                <a:lnTo>
                  <a:pt x="819149" y="476250"/>
                </a:lnTo>
                <a:lnTo>
                  <a:pt x="609600" y="552451"/>
                </a:lnTo>
                <a:lnTo>
                  <a:pt x="519112" y="128588"/>
                </a:lnTo>
                <a:lnTo>
                  <a:pt x="719137" y="71438"/>
                </a:lnTo>
                <a:lnTo>
                  <a:pt x="690562" y="0"/>
                </a:lnTo>
                <a:lnTo>
                  <a:pt x="0" y="190500"/>
                </a:lnTo>
                <a:lnTo>
                  <a:pt x="23812" y="261938"/>
                </a:lnTo>
                <a:lnTo>
                  <a:pt x="276224" y="166687"/>
                </a:lnTo>
                <a:lnTo>
                  <a:pt x="338138" y="376238"/>
                </a:lnTo>
                <a:lnTo>
                  <a:pt x="61912" y="461962"/>
                </a:lnTo>
                <a:lnTo>
                  <a:pt x="80962" y="504825"/>
                </a:lnTo>
                <a:lnTo>
                  <a:pt x="257175" y="461962"/>
                </a:lnTo>
                <a:lnTo>
                  <a:pt x="327510" y="685796"/>
                </a:lnTo>
                <a:lnTo>
                  <a:pt x="384660" y="966784"/>
                </a:lnTo>
                <a:lnTo>
                  <a:pt x="308461" y="988215"/>
                </a:lnTo>
                <a:lnTo>
                  <a:pt x="339416" y="1064415"/>
                </a:lnTo>
                <a:lnTo>
                  <a:pt x="637073" y="966784"/>
                </a:lnTo>
                <a:lnTo>
                  <a:pt x="841860" y="1452559"/>
                </a:lnTo>
                <a:lnTo>
                  <a:pt x="537060" y="1593053"/>
                </a:lnTo>
                <a:close/>
              </a:path>
            </a:pathLst>
          </a:custGeom>
          <a:solidFill>
            <a:srgbClr val="FF09E2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1406E2B-CC78-3AB9-E03A-70FBC5117B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82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601E5-2D51-3A3A-65FF-27BBB4392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5047F5AB-E2D5-5B85-3DDD-310E0A620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9EE3888-F4E8-0532-05C8-99DFBCD45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CD368AB7-20E5-D58E-CE0F-11BE21F26157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300DB9D-D0F5-643A-8723-8CB8FD76CB65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2026</a:t>
            </a:r>
            <a:r>
              <a:rPr lang="nl-NL" dirty="0"/>
              <a:t> – Q4</a:t>
            </a:r>
          </a:p>
          <a:p>
            <a:r>
              <a:rPr lang="nl-NL" sz="1500" i="1" dirty="0"/>
              <a:t>okt- nov - dec</a:t>
            </a:r>
            <a:endParaRPr lang="en-US" sz="1500" i="1" dirty="0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786C47A9-BEFF-3A44-C535-2ED804DC9042}"/>
              </a:ext>
            </a:extLst>
          </p:cNvPr>
          <p:cNvSpPr/>
          <p:nvPr/>
        </p:nvSpPr>
        <p:spPr>
          <a:xfrm>
            <a:off x="7601527" y="3648364"/>
            <a:ext cx="665018" cy="406400"/>
          </a:xfrm>
          <a:custGeom>
            <a:avLst/>
            <a:gdLst>
              <a:gd name="connsiteX0" fmla="*/ 581891 w 665018"/>
              <a:gd name="connsiteY0" fmla="*/ 0 h 406400"/>
              <a:gd name="connsiteX1" fmla="*/ 665018 w 665018"/>
              <a:gd name="connsiteY1" fmla="*/ 304800 h 406400"/>
              <a:gd name="connsiteX2" fmla="*/ 369455 w 665018"/>
              <a:gd name="connsiteY2" fmla="*/ 406400 h 406400"/>
              <a:gd name="connsiteX3" fmla="*/ 314037 w 665018"/>
              <a:gd name="connsiteY3" fmla="*/ 304800 h 406400"/>
              <a:gd name="connsiteX4" fmla="*/ 64655 w 665018"/>
              <a:gd name="connsiteY4" fmla="*/ 387927 h 406400"/>
              <a:gd name="connsiteX5" fmla="*/ 0 w 665018"/>
              <a:gd name="connsiteY5" fmla="*/ 138545 h 406400"/>
              <a:gd name="connsiteX6" fmla="*/ 581891 w 665018"/>
              <a:gd name="connsiteY6" fmla="*/ 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018" h="406400">
                <a:moveTo>
                  <a:pt x="581891" y="0"/>
                </a:moveTo>
                <a:lnTo>
                  <a:pt x="665018" y="304800"/>
                </a:lnTo>
                <a:lnTo>
                  <a:pt x="369455" y="406400"/>
                </a:lnTo>
                <a:lnTo>
                  <a:pt x="314037" y="304800"/>
                </a:lnTo>
                <a:lnTo>
                  <a:pt x="64655" y="387927"/>
                </a:lnTo>
                <a:lnTo>
                  <a:pt x="0" y="138545"/>
                </a:lnTo>
                <a:lnTo>
                  <a:pt x="581891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Vrije vorm: vorm 3">
            <a:extLst>
              <a:ext uri="{FF2B5EF4-FFF2-40B4-BE49-F238E27FC236}">
                <a16:creationId xmlns:a16="http://schemas.microsoft.com/office/drawing/2014/main" id="{26579C08-4146-5516-5C17-9439E0DF3747}"/>
              </a:ext>
            </a:extLst>
          </p:cNvPr>
          <p:cNvSpPr/>
          <p:nvPr/>
        </p:nvSpPr>
        <p:spPr>
          <a:xfrm>
            <a:off x="8310562" y="2895599"/>
            <a:ext cx="846623" cy="700088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34540 h 2034540"/>
              <a:gd name="connsiteX1" fmla="*/ 906780 w 1311116"/>
              <a:gd name="connsiteY1" fmla="*/ 2004060 h 2034540"/>
              <a:gd name="connsiteX2" fmla="*/ 687878 w 1311116"/>
              <a:gd name="connsiteY2" fmla="*/ 1459807 h 2034540"/>
              <a:gd name="connsiteX3" fmla="*/ 1311116 w 1311116"/>
              <a:gd name="connsiteY3" fmla="*/ 1185386 h 2034540"/>
              <a:gd name="connsiteX4" fmla="*/ 1277779 w 1311116"/>
              <a:gd name="connsiteY4" fmla="*/ 1123474 h 2034540"/>
              <a:gd name="connsiteX5" fmla="*/ 994409 w 1311116"/>
              <a:gd name="connsiteY5" fmla="*/ 1211581 h 2034540"/>
              <a:gd name="connsiteX6" fmla="*/ 808673 w 1311116"/>
              <a:gd name="connsiteY6" fmla="*/ 713899 h 2034540"/>
              <a:gd name="connsiteX7" fmla="*/ 1044417 w 1311116"/>
              <a:gd name="connsiteY7" fmla="*/ 587692 h 2034540"/>
              <a:gd name="connsiteX8" fmla="*/ 565785 w 1311116"/>
              <a:gd name="connsiteY8" fmla="*/ 697231 h 2034540"/>
              <a:gd name="connsiteX9" fmla="*/ 496729 w 1311116"/>
              <a:gd name="connsiteY9" fmla="*/ 451962 h 2034540"/>
              <a:gd name="connsiteX10" fmla="*/ 430054 w 1311116"/>
              <a:gd name="connsiteY10" fmla="*/ 482917 h 2034540"/>
              <a:gd name="connsiteX11" fmla="*/ 487204 w 1311116"/>
              <a:gd name="connsiteY11" fmla="*/ 763905 h 2034540"/>
              <a:gd name="connsiteX12" fmla="*/ 411005 w 1311116"/>
              <a:gd name="connsiteY12" fmla="*/ 785336 h 2034540"/>
              <a:gd name="connsiteX13" fmla="*/ 441960 w 1311116"/>
              <a:gd name="connsiteY13" fmla="*/ 861536 h 2034540"/>
              <a:gd name="connsiteX14" fmla="*/ 739617 w 1311116"/>
              <a:gd name="connsiteY14" fmla="*/ 763905 h 2034540"/>
              <a:gd name="connsiteX15" fmla="*/ 944404 w 1311116"/>
              <a:gd name="connsiteY15" fmla="*/ 1249680 h 2034540"/>
              <a:gd name="connsiteX16" fmla="*/ 639604 w 1311116"/>
              <a:gd name="connsiteY16" fmla="*/ 1390174 h 2034540"/>
              <a:gd name="connsiteX17" fmla="*/ 586740 w 1311116"/>
              <a:gd name="connsiteY17" fmla="*/ 1242060 h 2034540"/>
              <a:gd name="connsiteX18" fmla="*/ 891540 w 1311116"/>
              <a:gd name="connsiteY18" fmla="*/ 1127760 h 2034540"/>
              <a:gd name="connsiteX19" fmla="*/ 857726 w 1311116"/>
              <a:gd name="connsiteY19" fmla="*/ 1052036 h 2034540"/>
              <a:gd name="connsiteX20" fmla="*/ 548640 w 1311116"/>
              <a:gd name="connsiteY20" fmla="*/ 1181100 h 2034540"/>
              <a:gd name="connsiteX21" fmla="*/ 525780 w 1311116"/>
              <a:gd name="connsiteY21" fmla="*/ 1089660 h 2034540"/>
              <a:gd name="connsiteX22" fmla="*/ 820579 w 1311116"/>
              <a:gd name="connsiteY22" fmla="*/ 976312 h 2034540"/>
              <a:gd name="connsiteX23" fmla="*/ 783908 w 1311116"/>
              <a:gd name="connsiteY23" fmla="*/ 897255 h 2034540"/>
              <a:gd name="connsiteX24" fmla="*/ 480060 w 1311116"/>
              <a:gd name="connsiteY24" fmla="*/ 1005840 h 2034540"/>
              <a:gd name="connsiteX25" fmla="*/ 0 w 1311116"/>
              <a:gd name="connsiteY25" fmla="*/ 0 h 2034540"/>
              <a:gd name="connsiteX26" fmla="*/ 784860 w 1311116"/>
              <a:gd name="connsiteY26" fmla="*/ 2034540 h 2034540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69055 w 900111"/>
              <a:gd name="connsiteY24" fmla="*/ 553878 h 1582578"/>
              <a:gd name="connsiteX25" fmla="*/ 373855 w 900111"/>
              <a:gd name="connsiteY25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373855 w 900111"/>
              <a:gd name="connsiteY24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3855 w 900111"/>
              <a:gd name="connsiteY23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373855 w 900111"/>
              <a:gd name="connsiteY22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373855 w 900111"/>
              <a:gd name="connsiteY21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373855 w 900111"/>
              <a:gd name="connsiteY20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373855 w 900111"/>
              <a:gd name="connsiteY19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373855 w 900111"/>
              <a:gd name="connsiteY18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373855 w 900111"/>
              <a:gd name="connsiteY17" fmla="*/ 1582578 h 1582578"/>
              <a:gd name="connsiteX0" fmla="*/ 228599 w 900111"/>
              <a:gd name="connsiteY0" fmla="*/ 938212 h 1552098"/>
              <a:gd name="connsiteX1" fmla="*/ 495775 w 900111"/>
              <a:gd name="connsiteY1" fmla="*/ 1552098 h 1552098"/>
              <a:gd name="connsiteX2" fmla="*/ 276873 w 900111"/>
              <a:gd name="connsiteY2" fmla="*/ 1007845 h 1552098"/>
              <a:gd name="connsiteX3" fmla="*/ 900111 w 900111"/>
              <a:gd name="connsiteY3" fmla="*/ 733424 h 1552098"/>
              <a:gd name="connsiteX4" fmla="*/ 866774 w 900111"/>
              <a:gd name="connsiteY4" fmla="*/ 671512 h 1552098"/>
              <a:gd name="connsiteX5" fmla="*/ 583404 w 900111"/>
              <a:gd name="connsiteY5" fmla="*/ 759619 h 1552098"/>
              <a:gd name="connsiteX6" fmla="*/ 397668 w 900111"/>
              <a:gd name="connsiteY6" fmla="*/ 261937 h 1552098"/>
              <a:gd name="connsiteX7" fmla="*/ 633412 w 900111"/>
              <a:gd name="connsiteY7" fmla="*/ 135730 h 1552098"/>
              <a:gd name="connsiteX8" fmla="*/ 154780 w 900111"/>
              <a:gd name="connsiteY8" fmla="*/ 245269 h 1552098"/>
              <a:gd name="connsiteX9" fmla="*/ 85724 w 900111"/>
              <a:gd name="connsiteY9" fmla="*/ 0 h 1552098"/>
              <a:gd name="connsiteX10" fmla="*/ 19049 w 900111"/>
              <a:gd name="connsiteY10" fmla="*/ 30955 h 1552098"/>
              <a:gd name="connsiteX11" fmla="*/ 76199 w 900111"/>
              <a:gd name="connsiteY11" fmla="*/ 311943 h 1552098"/>
              <a:gd name="connsiteX12" fmla="*/ 0 w 900111"/>
              <a:gd name="connsiteY12" fmla="*/ 333374 h 1552098"/>
              <a:gd name="connsiteX13" fmla="*/ 30955 w 900111"/>
              <a:gd name="connsiteY13" fmla="*/ 409574 h 1552098"/>
              <a:gd name="connsiteX14" fmla="*/ 328612 w 900111"/>
              <a:gd name="connsiteY14" fmla="*/ 311943 h 1552098"/>
              <a:gd name="connsiteX15" fmla="*/ 533399 w 900111"/>
              <a:gd name="connsiteY15" fmla="*/ 797718 h 1552098"/>
              <a:gd name="connsiteX16" fmla="*/ 228599 w 900111"/>
              <a:gd name="connsiteY16" fmla="*/ 938212 h 1552098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85724 w 900111"/>
              <a:gd name="connsiteY8" fmla="*/ 0 h 1007845"/>
              <a:gd name="connsiteX9" fmla="*/ 19049 w 900111"/>
              <a:gd name="connsiteY9" fmla="*/ 30955 h 1007845"/>
              <a:gd name="connsiteX10" fmla="*/ 76199 w 900111"/>
              <a:gd name="connsiteY10" fmla="*/ 311943 h 1007845"/>
              <a:gd name="connsiteX11" fmla="*/ 0 w 900111"/>
              <a:gd name="connsiteY11" fmla="*/ 333374 h 1007845"/>
              <a:gd name="connsiteX12" fmla="*/ 30955 w 900111"/>
              <a:gd name="connsiteY12" fmla="*/ 409574 h 1007845"/>
              <a:gd name="connsiteX13" fmla="*/ 328612 w 900111"/>
              <a:gd name="connsiteY13" fmla="*/ 311943 h 1007845"/>
              <a:gd name="connsiteX14" fmla="*/ 533399 w 900111"/>
              <a:gd name="connsiteY14" fmla="*/ 797718 h 1007845"/>
              <a:gd name="connsiteX15" fmla="*/ 228599 w 900111"/>
              <a:gd name="connsiteY15" fmla="*/ 938212 h 1007845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105876 w 900111"/>
              <a:gd name="connsiteY8" fmla="*/ 45247 h 1007845"/>
              <a:gd name="connsiteX9" fmla="*/ 85724 w 900111"/>
              <a:gd name="connsiteY9" fmla="*/ 0 h 1007845"/>
              <a:gd name="connsiteX10" fmla="*/ 19049 w 900111"/>
              <a:gd name="connsiteY10" fmla="*/ 30955 h 1007845"/>
              <a:gd name="connsiteX11" fmla="*/ 76199 w 900111"/>
              <a:gd name="connsiteY11" fmla="*/ 311943 h 1007845"/>
              <a:gd name="connsiteX12" fmla="*/ 0 w 900111"/>
              <a:gd name="connsiteY12" fmla="*/ 333374 h 1007845"/>
              <a:gd name="connsiteX13" fmla="*/ 30955 w 900111"/>
              <a:gd name="connsiteY13" fmla="*/ 409574 h 1007845"/>
              <a:gd name="connsiteX14" fmla="*/ 328612 w 900111"/>
              <a:gd name="connsiteY14" fmla="*/ 311943 h 1007845"/>
              <a:gd name="connsiteX15" fmla="*/ 533399 w 900111"/>
              <a:gd name="connsiteY15" fmla="*/ 797718 h 1007845"/>
              <a:gd name="connsiteX16" fmla="*/ 228599 w 900111"/>
              <a:gd name="connsiteY16" fmla="*/ 938212 h 1007845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19049 w 900111"/>
              <a:gd name="connsiteY10" fmla="*/ 135730 h 1112620"/>
              <a:gd name="connsiteX11" fmla="*/ 76199 w 900111"/>
              <a:gd name="connsiteY11" fmla="*/ 416718 h 1112620"/>
              <a:gd name="connsiteX12" fmla="*/ 0 w 900111"/>
              <a:gd name="connsiteY12" fmla="*/ 438149 h 1112620"/>
              <a:gd name="connsiteX13" fmla="*/ 30955 w 900111"/>
              <a:gd name="connsiteY13" fmla="*/ 514349 h 1112620"/>
              <a:gd name="connsiteX14" fmla="*/ 328612 w 900111"/>
              <a:gd name="connsiteY14" fmla="*/ 416718 h 1112620"/>
              <a:gd name="connsiteX15" fmla="*/ 533399 w 900111"/>
              <a:gd name="connsiteY15" fmla="*/ 902493 h 1112620"/>
              <a:gd name="connsiteX16" fmla="*/ 228599 w 900111"/>
              <a:gd name="connsiteY16" fmla="*/ 1042987 h 1112620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296376 w 900111"/>
              <a:gd name="connsiteY10" fmla="*/ 54772 h 1112620"/>
              <a:gd name="connsiteX11" fmla="*/ 19049 w 900111"/>
              <a:gd name="connsiteY11" fmla="*/ 135730 h 1112620"/>
              <a:gd name="connsiteX12" fmla="*/ 76199 w 900111"/>
              <a:gd name="connsiteY12" fmla="*/ 416718 h 1112620"/>
              <a:gd name="connsiteX13" fmla="*/ 0 w 900111"/>
              <a:gd name="connsiteY13" fmla="*/ 438149 h 1112620"/>
              <a:gd name="connsiteX14" fmla="*/ 30955 w 900111"/>
              <a:gd name="connsiteY14" fmla="*/ 514349 h 1112620"/>
              <a:gd name="connsiteX15" fmla="*/ 328612 w 900111"/>
              <a:gd name="connsiteY15" fmla="*/ 416718 h 1112620"/>
              <a:gd name="connsiteX16" fmla="*/ 533399 w 900111"/>
              <a:gd name="connsiteY16" fmla="*/ 902493 h 1112620"/>
              <a:gd name="connsiteX17" fmla="*/ 228599 w 900111"/>
              <a:gd name="connsiteY17" fmla="*/ 1042987 h 1112620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19049 w 900111"/>
              <a:gd name="connsiteY11" fmla="*/ 209546 h 1186436"/>
              <a:gd name="connsiteX12" fmla="*/ 76199 w 900111"/>
              <a:gd name="connsiteY12" fmla="*/ 490534 h 1186436"/>
              <a:gd name="connsiteX13" fmla="*/ 0 w 900111"/>
              <a:gd name="connsiteY13" fmla="*/ 511965 h 1186436"/>
              <a:gd name="connsiteX14" fmla="*/ 30955 w 900111"/>
              <a:gd name="connsiteY14" fmla="*/ 588165 h 1186436"/>
              <a:gd name="connsiteX15" fmla="*/ 328612 w 900111"/>
              <a:gd name="connsiteY15" fmla="*/ 490534 h 1186436"/>
              <a:gd name="connsiteX16" fmla="*/ 533399 w 900111"/>
              <a:gd name="connsiteY16" fmla="*/ 976309 h 1186436"/>
              <a:gd name="connsiteX17" fmla="*/ 228599 w 900111"/>
              <a:gd name="connsiteY17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248751 w 900111"/>
              <a:gd name="connsiteY11" fmla="*/ 109538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39214 w 900111"/>
              <a:gd name="connsiteY12" fmla="*/ 147638 h 1186436"/>
              <a:gd name="connsiteX13" fmla="*/ 19049 w 900111"/>
              <a:gd name="connsiteY13" fmla="*/ 209546 h 1186436"/>
              <a:gd name="connsiteX14" fmla="*/ 76199 w 900111"/>
              <a:gd name="connsiteY14" fmla="*/ 490534 h 1186436"/>
              <a:gd name="connsiteX15" fmla="*/ 0 w 900111"/>
              <a:gd name="connsiteY15" fmla="*/ 511965 h 1186436"/>
              <a:gd name="connsiteX16" fmla="*/ 30955 w 900111"/>
              <a:gd name="connsiteY16" fmla="*/ 588165 h 1186436"/>
              <a:gd name="connsiteX17" fmla="*/ 328612 w 900111"/>
              <a:gd name="connsiteY17" fmla="*/ 490534 h 1186436"/>
              <a:gd name="connsiteX18" fmla="*/ 533399 w 900111"/>
              <a:gd name="connsiteY18" fmla="*/ 976309 h 1186436"/>
              <a:gd name="connsiteX19" fmla="*/ 228599 w 900111"/>
              <a:gd name="connsiteY19" fmla="*/ 1116803 h 1186436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9049 w 900111"/>
              <a:gd name="connsiteY13" fmla="*/ 557208 h 1534098"/>
              <a:gd name="connsiteX14" fmla="*/ 76199 w 900111"/>
              <a:gd name="connsiteY14" fmla="*/ 838196 h 1534098"/>
              <a:gd name="connsiteX15" fmla="*/ 0 w 900111"/>
              <a:gd name="connsiteY15" fmla="*/ 859627 h 1534098"/>
              <a:gd name="connsiteX16" fmla="*/ 30955 w 900111"/>
              <a:gd name="connsiteY16" fmla="*/ 935827 h 1534098"/>
              <a:gd name="connsiteX17" fmla="*/ 328612 w 900111"/>
              <a:gd name="connsiteY17" fmla="*/ 838196 h 1534098"/>
              <a:gd name="connsiteX18" fmla="*/ 533399 w 900111"/>
              <a:gd name="connsiteY18" fmla="*/ 1323971 h 1534098"/>
              <a:gd name="connsiteX19" fmla="*/ 228599 w 900111"/>
              <a:gd name="connsiteY19" fmla="*/ 1464465 h 1534098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53501 w 900111"/>
              <a:gd name="connsiteY13" fmla="*/ 138112 h 1534098"/>
              <a:gd name="connsiteX14" fmla="*/ 19049 w 900111"/>
              <a:gd name="connsiteY14" fmla="*/ 557208 h 1534098"/>
              <a:gd name="connsiteX15" fmla="*/ 76199 w 900111"/>
              <a:gd name="connsiteY15" fmla="*/ 838196 h 1534098"/>
              <a:gd name="connsiteX16" fmla="*/ 0 w 900111"/>
              <a:gd name="connsiteY16" fmla="*/ 859627 h 1534098"/>
              <a:gd name="connsiteX17" fmla="*/ 30955 w 900111"/>
              <a:gd name="connsiteY17" fmla="*/ 935827 h 1534098"/>
              <a:gd name="connsiteX18" fmla="*/ 328612 w 900111"/>
              <a:gd name="connsiteY18" fmla="*/ 838196 h 1534098"/>
              <a:gd name="connsiteX19" fmla="*/ 533399 w 900111"/>
              <a:gd name="connsiteY19" fmla="*/ 1323971 h 1534098"/>
              <a:gd name="connsiteX20" fmla="*/ 228599 w 900111"/>
              <a:gd name="connsiteY20" fmla="*/ 1464465 h 153409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19049 w 900111"/>
              <a:gd name="connsiteY14" fmla="*/ 614358 h 1591248"/>
              <a:gd name="connsiteX15" fmla="*/ 76199 w 900111"/>
              <a:gd name="connsiteY15" fmla="*/ 895346 h 1591248"/>
              <a:gd name="connsiteX16" fmla="*/ 0 w 900111"/>
              <a:gd name="connsiteY16" fmla="*/ 916777 h 1591248"/>
              <a:gd name="connsiteX17" fmla="*/ 30955 w 900111"/>
              <a:gd name="connsiteY17" fmla="*/ 992977 h 1591248"/>
              <a:gd name="connsiteX18" fmla="*/ 328612 w 900111"/>
              <a:gd name="connsiteY18" fmla="*/ 895346 h 1591248"/>
              <a:gd name="connsiteX19" fmla="*/ 533399 w 900111"/>
              <a:gd name="connsiteY19" fmla="*/ 1381121 h 1591248"/>
              <a:gd name="connsiteX20" fmla="*/ 228599 w 900111"/>
              <a:gd name="connsiteY20" fmla="*/ 1521615 h 159124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339239 w 900111"/>
              <a:gd name="connsiteY14" fmla="*/ 119062 h 1591248"/>
              <a:gd name="connsiteX15" fmla="*/ 19049 w 900111"/>
              <a:gd name="connsiteY15" fmla="*/ 614358 h 1591248"/>
              <a:gd name="connsiteX16" fmla="*/ 76199 w 900111"/>
              <a:gd name="connsiteY16" fmla="*/ 895346 h 1591248"/>
              <a:gd name="connsiteX17" fmla="*/ 0 w 900111"/>
              <a:gd name="connsiteY17" fmla="*/ 916777 h 1591248"/>
              <a:gd name="connsiteX18" fmla="*/ 30955 w 900111"/>
              <a:gd name="connsiteY18" fmla="*/ 992977 h 1591248"/>
              <a:gd name="connsiteX19" fmla="*/ 328612 w 900111"/>
              <a:gd name="connsiteY19" fmla="*/ 895346 h 1591248"/>
              <a:gd name="connsiteX20" fmla="*/ 533399 w 900111"/>
              <a:gd name="connsiteY20" fmla="*/ 1381121 h 1591248"/>
              <a:gd name="connsiteX21" fmla="*/ 228599 w 900111"/>
              <a:gd name="connsiteY21" fmla="*/ 1521615 h 1591248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049 w 900111"/>
              <a:gd name="connsiteY15" fmla="*/ 685796 h 1662686"/>
              <a:gd name="connsiteX16" fmla="*/ 76199 w 900111"/>
              <a:gd name="connsiteY16" fmla="*/ 966784 h 1662686"/>
              <a:gd name="connsiteX17" fmla="*/ 0 w 900111"/>
              <a:gd name="connsiteY17" fmla="*/ 988215 h 1662686"/>
              <a:gd name="connsiteX18" fmla="*/ 30955 w 900111"/>
              <a:gd name="connsiteY18" fmla="*/ 1064415 h 1662686"/>
              <a:gd name="connsiteX19" fmla="*/ 328612 w 900111"/>
              <a:gd name="connsiteY19" fmla="*/ 966784 h 1662686"/>
              <a:gd name="connsiteX20" fmla="*/ 533399 w 900111"/>
              <a:gd name="connsiteY20" fmla="*/ 1452559 h 1662686"/>
              <a:gd name="connsiteX21" fmla="*/ 228599 w 900111"/>
              <a:gd name="connsiteY21" fmla="*/ 1593053 h 1662686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6364 w 900111"/>
              <a:gd name="connsiteY15" fmla="*/ 328613 h 1662686"/>
              <a:gd name="connsiteX16" fmla="*/ 19049 w 900111"/>
              <a:gd name="connsiteY16" fmla="*/ 685796 h 1662686"/>
              <a:gd name="connsiteX17" fmla="*/ 76199 w 900111"/>
              <a:gd name="connsiteY17" fmla="*/ 966784 h 1662686"/>
              <a:gd name="connsiteX18" fmla="*/ 0 w 900111"/>
              <a:gd name="connsiteY18" fmla="*/ 988215 h 1662686"/>
              <a:gd name="connsiteX19" fmla="*/ 30955 w 900111"/>
              <a:gd name="connsiteY19" fmla="*/ 1064415 h 1662686"/>
              <a:gd name="connsiteX20" fmla="*/ 328612 w 900111"/>
              <a:gd name="connsiteY20" fmla="*/ 966784 h 1662686"/>
              <a:gd name="connsiteX21" fmla="*/ 533399 w 900111"/>
              <a:gd name="connsiteY21" fmla="*/ 1452559 h 1662686"/>
              <a:gd name="connsiteX22" fmla="*/ 228599 w 900111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327510 w 1208572"/>
              <a:gd name="connsiteY16" fmla="*/ 685796 h 1662686"/>
              <a:gd name="connsiteX17" fmla="*/ 384660 w 1208572"/>
              <a:gd name="connsiteY17" fmla="*/ 966784 h 1662686"/>
              <a:gd name="connsiteX18" fmla="*/ 308461 w 1208572"/>
              <a:gd name="connsiteY18" fmla="*/ 988215 h 1662686"/>
              <a:gd name="connsiteX19" fmla="*/ 339416 w 1208572"/>
              <a:gd name="connsiteY19" fmla="*/ 1064415 h 1662686"/>
              <a:gd name="connsiteX20" fmla="*/ 637073 w 1208572"/>
              <a:gd name="connsiteY20" fmla="*/ 966784 h 1662686"/>
              <a:gd name="connsiteX21" fmla="*/ 841860 w 1208572"/>
              <a:gd name="connsiteY21" fmla="*/ 1452559 h 1662686"/>
              <a:gd name="connsiteX22" fmla="*/ 537060 w 1208572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166687 w 1208572"/>
              <a:gd name="connsiteY16" fmla="*/ 442913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66687 w 1208572"/>
              <a:gd name="connsiteY17" fmla="*/ 461963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261937 w 1208572"/>
              <a:gd name="connsiteY19" fmla="*/ 485775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157162 w 1208572"/>
              <a:gd name="connsiteY20" fmla="*/ 533400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123825 w 1208572"/>
              <a:gd name="connsiteY21" fmla="*/ 542925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276224 w 1208572"/>
              <a:gd name="connsiteY17" fmla="*/ 166687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14337 w 1208572"/>
              <a:gd name="connsiteY7" fmla="*/ 700088 h 1662686"/>
              <a:gd name="connsiteX8" fmla="*/ 846623 w 1208572"/>
              <a:gd name="connsiteY8" fmla="*/ 550066 h 1662686"/>
              <a:gd name="connsiteX9" fmla="*/ 819149 w 1208572"/>
              <a:gd name="connsiteY9" fmla="*/ 476250 h 1662686"/>
              <a:gd name="connsiteX10" fmla="*/ 609600 w 1208572"/>
              <a:gd name="connsiteY10" fmla="*/ 552451 h 1662686"/>
              <a:gd name="connsiteX11" fmla="*/ 519112 w 1208572"/>
              <a:gd name="connsiteY11" fmla="*/ 128588 h 1662686"/>
              <a:gd name="connsiteX12" fmla="*/ 719137 w 1208572"/>
              <a:gd name="connsiteY12" fmla="*/ 71438 h 1662686"/>
              <a:gd name="connsiteX13" fmla="*/ 690562 w 1208572"/>
              <a:gd name="connsiteY13" fmla="*/ 0 h 1662686"/>
              <a:gd name="connsiteX14" fmla="*/ 0 w 1208572"/>
              <a:gd name="connsiteY14" fmla="*/ 190500 h 1662686"/>
              <a:gd name="connsiteX15" fmla="*/ 23812 w 1208572"/>
              <a:gd name="connsiteY15" fmla="*/ 261938 h 1662686"/>
              <a:gd name="connsiteX16" fmla="*/ 276224 w 1208572"/>
              <a:gd name="connsiteY16" fmla="*/ 166687 h 1662686"/>
              <a:gd name="connsiteX17" fmla="*/ 338138 w 1208572"/>
              <a:gd name="connsiteY17" fmla="*/ 376238 h 1662686"/>
              <a:gd name="connsiteX18" fmla="*/ 61912 w 1208572"/>
              <a:gd name="connsiteY18" fmla="*/ 461962 h 1662686"/>
              <a:gd name="connsiteX19" fmla="*/ 80962 w 1208572"/>
              <a:gd name="connsiteY19" fmla="*/ 504825 h 1662686"/>
              <a:gd name="connsiteX20" fmla="*/ 257175 w 1208572"/>
              <a:gd name="connsiteY20" fmla="*/ 461962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414337 w 1208572"/>
              <a:gd name="connsiteY6" fmla="*/ 700088 h 1662686"/>
              <a:gd name="connsiteX7" fmla="*/ 846623 w 1208572"/>
              <a:gd name="connsiteY7" fmla="*/ 550066 h 1662686"/>
              <a:gd name="connsiteX8" fmla="*/ 819149 w 1208572"/>
              <a:gd name="connsiteY8" fmla="*/ 476250 h 1662686"/>
              <a:gd name="connsiteX9" fmla="*/ 609600 w 1208572"/>
              <a:gd name="connsiteY9" fmla="*/ 552451 h 1662686"/>
              <a:gd name="connsiteX10" fmla="*/ 519112 w 1208572"/>
              <a:gd name="connsiteY10" fmla="*/ 128588 h 1662686"/>
              <a:gd name="connsiteX11" fmla="*/ 719137 w 1208572"/>
              <a:gd name="connsiteY11" fmla="*/ 71438 h 1662686"/>
              <a:gd name="connsiteX12" fmla="*/ 690562 w 1208572"/>
              <a:gd name="connsiteY12" fmla="*/ 0 h 1662686"/>
              <a:gd name="connsiteX13" fmla="*/ 0 w 1208572"/>
              <a:gd name="connsiteY13" fmla="*/ 190500 h 1662686"/>
              <a:gd name="connsiteX14" fmla="*/ 23812 w 1208572"/>
              <a:gd name="connsiteY14" fmla="*/ 261938 h 1662686"/>
              <a:gd name="connsiteX15" fmla="*/ 276224 w 1208572"/>
              <a:gd name="connsiteY15" fmla="*/ 166687 h 1662686"/>
              <a:gd name="connsiteX16" fmla="*/ 338138 w 1208572"/>
              <a:gd name="connsiteY16" fmla="*/ 376238 h 1662686"/>
              <a:gd name="connsiteX17" fmla="*/ 61912 w 1208572"/>
              <a:gd name="connsiteY17" fmla="*/ 461962 h 1662686"/>
              <a:gd name="connsiteX18" fmla="*/ 80962 w 1208572"/>
              <a:gd name="connsiteY18" fmla="*/ 504825 h 1662686"/>
              <a:gd name="connsiteX19" fmla="*/ 257175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414337 w 1208572"/>
              <a:gd name="connsiteY5" fmla="*/ 700088 h 1662686"/>
              <a:gd name="connsiteX6" fmla="*/ 846623 w 1208572"/>
              <a:gd name="connsiteY6" fmla="*/ 550066 h 1662686"/>
              <a:gd name="connsiteX7" fmla="*/ 819149 w 1208572"/>
              <a:gd name="connsiteY7" fmla="*/ 476250 h 1662686"/>
              <a:gd name="connsiteX8" fmla="*/ 609600 w 1208572"/>
              <a:gd name="connsiteY8" fmla="*/ 552451 h 1662686"/>
              <a:gd name="connsiteX9" fmla="*/ 519112 w 1208572"/>
              <a:gd name="connsiteY9" fmla="*/ 128588 h 1662686"/>
              <a:gd name="connsiteX10" fmla="*/ 719137 w 1208572"/>
              <a:gd name="connsiteY10" fmla="*/ 71438 h 1662686"/>
              <a:gd name="connsiteX11" fmla="*/ 690562 w 1208572"/>
              <a:gd name="connsiteY11" fmla="*/ 0 h 1662686"/>
              <a:gd name="connsiteX12" fmla="*/ 0 w 1208572"/>
              <a:gd name="connsiteY12" fmla="*/ 190500 h 1662686"/>
              <a:gd name="connsiteX13" fmla="*/ 23812 w 1208572"/>
              <a:gd name="connsiteY13" fmla="*/ 261938 h 1662686"/>
              <a:gd name="connsiteX14" fmla="*/ 276224 w 1208572"/>
              <a:gd name="connsiteY14" fmla="*/ 166687 h 1662686"/>
              <a:gd name="connsiteX15" fmla="*/ 338138 w 1208572"/>
              <a:gd name="connsiteY15" fmla="*/ 376238 h 1662686"/>
              <a:gd name="connsiteX16" fmla="*/ 61912 w 1208572"/>
              <a:gd name="connsiteY16" fmla="*/ 461962 h 1662686"/>
              <a:gd name="connsiteX17" fmla="*/ 80962 w 1208572"/>
              <a:gd name="connsiteY17" fmla="*/ 504825 h 1662686"/>
              <a:gd name="connsiteX18" fmla="*/ 257175 w 1208572"/>
              <a:gd name="connsiteY18" fmla="*/ 461962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414337 w 1208572"/>
              <a:gd name="connsiteY4" fmla="*/ 700088 h 1662686"/>
              <a:gd name="connsiteX5" fmla="*/ 846623 w 1208572"/>
              <a:gd name="connsiteY5" fmla="*/ 550066 h 1662686"/>
              <a:gd name="connsiteX6" fmla="*/ 819149 w 1208572"/>
              <a:gd name="connsiteY6" fmla="*/ 476250 h 1662686"/>
              <a:gd name="connsiteX7" fmla="*/ 609600 w 1208572"/>
              <a:gd name="connsiteY7" fmla="*/ 552451 h 1662686"/>
              <a:gd name="connsiteX8" fmla="*/ 519112 w 1208572"/>
              <a:gd name="connsiteY8" fmla="*/ 128588 h 1662686"/>
              <a:gd name="connsiteX9" fmla="*/ 719137 w 1208572"/>
              <a:gd name="connsiteY9" fmla="*/ 71438 h 1662686"/>
              <a:gd name="connsiteX10" fmla="*/ 690562 w 1208572"/>
              <a:gd name="connsiteY10" fmla="*/ 0 h 1662686"/>
              <a:gd name="connsiteX11" fmla="*/ 0 w 1208572"/>
              <a:gd name="connsiteY11" fmla="*/ 190500 h 1662686"/>
              <a:gd name="connsiteX12" fmla="*/ 23812 w 1208572"/>
              <a:gd name="connsiteY12" fmla="*/ 261938 h 1662686"/>
              <a:gd name="connsiteX13" fmla="*/ 276224 w 1208572"/>
              <a:gd name="connsiteY13" fmla="*/ 166687 h 1662686"/>
              <a:gd name="connsiteX14" fmla="*/ 338138 w 1208572"/>
              <a:gd name="connsiteY14" fmla="*/ 376238 h 1662686"/>
              <a:gd name="connsiteX15" fmla="*/ 61912 w 1208572"/>
              <a:gd name="connsiteY15" fmla="*/ 461962 h 1662686"/>
              <a:gd name="connsiteX16" fmla="*/ 80962 w 1208572"/>
              <a:gd name="connsiteY16" fmla="*/ 504825 h 1662686"/>
              <a:gd name="connsiteX17" fmla="*/ 257175 w 1208572"/>
              <a:gd name="connsiteY17" fmla="*/ 461962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414337 w 1208572"/>
              <a:gd name="connsiteY3" fmla="*/ 700088 h 1662686"/>
              <a:gd name="connsiteX4" fmla="*/ 846623 w 1208572"/>
              <a:gd name="connsiteY4" fmla="*/ 550066 h 1662686"/>
              <a:gd name="connsiteX5" fmla="*/ 819149 w 1208572"/>
              <a:gd name="connsiteY5" fmla="*/ 476250 h 1662686"/>
              <a:gd name="connsiteX6" fmla="*/ 609600 w 1208572"/>
              <a:gd name="connsiteY6" fmla="*/ 552451 h 1662686"/>
              <a:gd name="connsiteX7" fmla="*/ 519112 w 1208572"/>
              <a:gd name="connsiteY7" fmla="*/ 128588 h 1662686"/>
              <a:gd name="connsiteX8" fmla="*/ 719137 w 1208572"/>
              <a:gd name="connsiteY8" fmla="*/ 71438 h 1662686"/>
              <a:gd name="connsiteX9" fmla="*/ 690562 w 1208572"/>
              <a:gd name="connsiteY9" fmla="*/ 0 h 1662686"/>
              <a:gd name="connsiteX10" fmla="*/ 0 w 1208572"/>
              <a:gd name="connsiteY10" fmla="*/ 190500 h 1662686"/>
              <a:gd name="connsiteX11" fmla="*/ 23812 w 1208572"/>
              <a:gd name="connsiteY11" fmla="*/ 261938 h 1662686"/>
              <a:gd name="connsiteX12" fmla="*/ 276224 w 1208572"/>
              <a:gd name="connsiteY12" fmla="*/ 166687 h 1662686"/>
              <a:gd name="connsiteX13" fmla="*/ 338138 w 1208572"/>
              <a:gd name="connsiteY13" fmla="*/ 376238 h 1662686"/>
              <a:gd name="connsiteX14" fmla="*/ 61912 w 1208572"/>
              <a:gd name="connsiteY14" fmla="*/ 461962 h 1662686"/>
              <a:gd name="connsiteX15" fmla="*/ 80962 w 1208572"/>
              <a:gd name="connsiteY15" fmla="*/ 504825 h 1662686"/>
              <a:gd name="connsiteX16" fmla="*/ 257175 w 1208572"/>
              <a:gd name="connsiteY16" fmla="*/ 461962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841860 w 846623"/>
              <a:gd name="connsiteY21" fmla="*/ 1452559 h 1662686"/>
              <a:gd name="connsiteX22" fmla="*/ 537060 w 846623"/>
              <a:gd name="connsiteY22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537060 w 846623"/>
              <a:gd name="connsiteY21" fmla="*/ 1593053 h 1662686"/>
              <a:gd name="connsiteX0" fmla="*/ 537060 w 846623"/>
              <a:gd name="connsiteY0" fmla="*/ 1593053 h 1593053"/>
              <a:gd name="connsiteX1" fmla="*/ 414337 w 846623"/>
              <a:gd name="connsiteY1" fmla="*/ 700088 h 1593053"/>
              <a:gd name="connsiteX2" fmla="*/ 846623 w 846623"/>
              <a:gd name="connsiteY2" fmla="*/ 550066 h 1593053"/>
              <a:gd name="connsiteX3" fmla="*/ 819149 w 846623"/>
              <a:gd name="connsiteY3" fmla="*/ 476250 h 1593053"/>
              <a:gd name="connsiteX4" fmla="*/ 609600 w 846623"/>
              <a:gd name="connsiteY4" fmla="*/ 552451 h 1593053"/>
              <a:gd name="connsiteX5" fmla="*/ 519112 w 846623"/>
              <a:gd name="connsiteY5" fmla="*/ 128588 h 1593053"/>
              <a:gd name="connsiteX6" fmla="*/ 719137 w 846623"/>
              <a:gd name="connsiteY6" fmla="*/ 71438 h 1593053"/>
              <a:gd name="connsiteX7" fmla="*/ 690562 w 846623"/>
              <a:gd name="connsiteY7" fmla="*/ 0 h 1593053"/>
              <a:gd name="connsiteX8" fmla="*/ 0 w 846623"/>
              <a:gd name="connsiteY8" fmla="*/ 190500 h 1593053"/>
              <a:gd name="connsiteX9" fmla="*/ 23812 w 846623"/>
              <a:gd name="connsiteY9" fmla="*/ 261938 h 1593053"/>
              <a:gd name="connsiteX10" fmla="*/ 276224 w 846623"/>
              <a:gd name="connsiteY10" fmla="*/ 166687 h 1593053"/>
              <a:gd name="connsiteX11" fmla="*/ 338138 w 846623"/>
              <a:gd name="connsiteY11" fmla="*/ 376238 h 1593053"/>
              <a:gd name="connsiteX12" fmla="*/ 61912 w 846623"/>
              <a:gd name="connsiteY12" fmla="*/ 461962 h 1593053"/>
              <a:gd name="connsiteX13" fmla="*/ 80962 w 846623"/>
              <a:gd name="connsiteY13" fmla="*/ 504825 h 1593053"/>
              <a:gd name="connsiteX14" fmla="*/ 257175 w 846623"/>
              <a:gd name="connsiteY14" fmla="*/ 461962 h 1593053"/>
              <a:gd name="connsiteX15" fmla="*/ 327510 w 846623"/>
              <a:gd name="connsiteY15" fmla="*/ 685796 h 1593053"/>
              <a:gd name="connsiteX16" fmla="*/ 384660 w 846623"/>
              <a:gd name="connsiteY16" fmla="*/ 966784 h 1593053"/>
              <a:gd name="connsiteX17" fmla="*/ 308461 w 846623"/>
              <a:gd name="connsiteY17" fmla="*/ 988215 h 1593053"/>
              <a:gd name="connsiteX18" fmla="*/ 339416 w 846623"/>
              <a:gd name="connsiteY18" fmla="*/ 1064415 h 1593053"/>
              <a:gd name="connsiteX19" fmla="*/ 637073 w 846623"/>
              <a:gd name="connsiteY19" fmla="*/ 966784 h 1593053"/>
              <a:gd name="connsiteX20" fmla="*/ 537060 w 846623"/>
              <a:gd name="connsiteY20" fmla="*/ 1593053 h 1593053"/>
              <a:gd name="connsiteX0" fmla="*/ 637073 w 846623"/>
              <a:gd name="connsiteY0" fmla="*/ 966784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19" fmla="*/ 637073 w 846623"/>
              <a:gd name="connsiteY19" fmla="*/ 966784 h 1064415"/>
              <a:gd name="connsiteX0" fmla="*/ 339416 w 846623"/>
              <a:gd name="connsiteY0" fmla="*/ 1064415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0" fmla="*/ 308461 w 846623"/>
              <a:gd name="connsiteY0" fmla="*/ 988215 h 988215"/>
              <a:gd name="connsiteX1" fmla="*/ 414337 w 846623"/>
              <a:gd name="connsiteY1" fmla="*/ 700088 h 988215"/>
              <a:gd name="connsiteX2" fmla="*/ 846623 w 846623"/>
              <a:gd name="connsiteY2" fmla="*/ 550066 h 988215"/>
              <a:gd name="connsiteX3" fmla="*/ 819149 w 846623"/>
              <a:gd name="connsiteY3" fmla="*/ 476250 h 988215"/>
              <a:gd name="connsiteX4" fmla="*/ 609600 w 846623"/>
              <a:gd name="connsiteY4" fmla="*/ 552451 h 988215"/>
              <a:gd name="connsiteX5" fmla="*/ 519112 w 846623"/>
              <a:gd name="connsiteY5" fmla="*/ 128588 h 988215"/>
              <a:gd name="connsiteX6" fmla="*/ 719137 w 846623"/>
              <a:gd name="connsiteY6" fmla="*/ 71438 h 988215"/>
              <a:gd name="connsiteX7" fmla="*/ 690562 w 846623"/>
              <a:gd name="connsiteY7" fmla="*/ 0 h 988215"/>
              <a:gd name="connsiteX8" fmla="*/ 0 w 846623"/>
              <a:gd name="connsiteY8" fmla="*/ 190500 h 988215"/>
              <a:gd name="connsiteX9" fmla="*/ 23812 w 846623"/>
              <a:gd name="connsiteY9" fmla="*/ 261938 h 988215"/>
              <a:gd name="connsiteX10" fmla="*/ 276224 w 846623"/>
              <a:gd name="connsiteY10" fmla="*/ 166687 h 988215"/>
              <a:gd name="connsiteX11" fmla="*/ 338138 w 846623"/>
              <a:gd name="connsiteY11" fmla="*/ 376238 h 988215"/>
              <a:gd name="connsiteX12" fmla="*/ 61912 w 846623"/>
              <a:gd name="connsiteY12" fmla="*/ 461962 h 988215"/>
              <a:gd name="connsiteX13" fmla="*/ 80962 w 846623"/>
              <a:gd name="connsiteY13" fmla="*/ 504825 h 988215"/>
              <a:gd name="connsiteX14" fmla="*/ 257175 w 846623"/>
              <a:gd name="connsiteY14" fmla="*/ 461962 h 988215"/>
              <a:gd name="connsiteX15" fmla="*/ 327510 w 846623"/>
              <a:gd name="connsiteY15" fmla="*/ 685796 h 988215"/>
              <a:gd name="connsiteX16" fmla="*/ 384660 w 846623"/>
              <a:gd name="connsiteY16" fmla="*/ 966784 h 988215"/>
              <a:gd name="connsiteX17" fmla="*/ 308461 w 846623"/>
              <a:gd name="connsiteY17" fmla="*/ 988215 h 988215"/>
              <a:gd name="connsiteX0" fmla="*/ 384660 w 846623"/>
              <a:gd name="connsiteY0" fmla="*/ 966784 h 966784"/>
              <a:gd name="connsiteX1" fmla="*/ 414337 w 846623"/>
              <a:gd name="connsiteY1" fmla="*/ 700088 h 966784"/>
              <a:gd name="connsiteX2" fmla="*/ 846623 w 846623"/>
              <a:gd name="connsiteY2" fmla="*/ 550066 h 966784"/>
              <a:gd name="connsiteX3" fmla="*/ 819149 w 846623"/>
              <a:gd name="connsiteY3" fmla="*/ 476250 h 966784"/>
              <a:gd name="connsiteX4" fmla="*/ 609600 w 846623"/>
              <a:gd name="connsiteY4" fmla="*/ 552451 h 966784"/>
              <a:gd name="connsiteX5" fmla="*/ 519112 w 846623"/>
              <a:gd name="connsiteY5" fmla="*/ 128588 h 966784"/>
              <a:gd name="connsiteX6" fmla="*/ 719137 w 846623"/>
              <a:gd name="connsiteY6" fmla="*/ 71438 h 966784"/>
              <a:gd name="connsiteX7" fmla="*/ 690562 w 846623"/>
              <a:gd name="connsiteY7" fmla="*/ 0 h 966784"/>
              <a:gd name="connsiteX8" fmla="*/ 0 w 846623"/>
              <a:gd name="connsiteY8" fmla="*/ 190500 h 966784"/>
              <a:gd name="connsiteX9" fmla="*/ 23812 w 846623"/>
              <a:gd name="connsiteY9" fmla="*/ 261938 h 966784"/>
              <a:gd name="connsiteX10" fmla="*/ 276224 w 846623"/>
              <a:gd name="connsiteY10" fmla="*/ 166687 h 966784"/>
              <a:gd name="connsiteX11" fmla="*/ 338138 w 846623"/>
              <a:gd name="connsiteY11" fmla="*/ 376238 h 966784"/>
              <a:gd name="connsiteX12" fmla="*/ 61912 w 846623"/>
              <a:gd name="connsiteY12" fmla="*/ 461962 h 966784"/>
              <a:gd name="connsiteX13" fmla="*/ 80962 w 846623"/>
              <a:gd name="connsiteY13" fmla="*/ 504825 h 966784"/>
              <a:gd name="connsiteX14" fmla="*/ 257175 w 846623"/>
              <a:gd name="connsiteY14" fmla="*/ 461962 h 966784"/>
              <a:gd name="connsiteX15" fmla="*/ 327510 w 846623"/>
              <a:gd name="connsiteY15" fmla="*/ 685796 h 966784"/>
              <a:gd name="connsiteX16" fmla="*/ 384660 w 846623"/>
              <a:gd name="connsiteY16" fmla="*/ 966784 h 966784"/>
              <a:gd name="connsiteX0" fmla="*/ 327510 w 846623"/>
              <a:gd name="connsiteY0" fmla="*/ 685796 h 700088"/>
              <a:gd name="connsiteX1" fmla="*/ 414337 w 846623"/>
              <a:gd name="connsiteY1" fmla="*/ 700088 h 700088"/>
              <a:gd name="connsiteX2" fmla="*/ 846623 w 846623"/>
              <a:gd name="connsiteY2" fmla="*/ 550066 h 700088"/>
              <a:gd name="connsiteX3" fmla="*/ 819149 w 846623"/>
              <a:gd name="connsiteY3" fmla="*/ 476250 h 700088"/>
              <a:gd name="connsiteX4" fmla="*/ 609600 w 846623"/>
              <a:gd name="connsiteY4" fmla="*/ 552451 h 700088"/>
              <a:gd name="connsiteX5" fmla="*/ 519112 w 846623"/>
              <a:gd name="connsiteY5" fmla="*/ 128588 h 700088"/>
              <a:gd name="connsiteX6" fmla="*/ 719137 w 846623"/>
              <a:gd name="connsiteY6" fmla="*/ 71438 h 700088"/>
              <a:gd name="connsiteX7" fmla="*/ 690562 w 846623"/>
              <a:gd name="connsiteY7" fmla="*/ 0 h 700088"/>
              <a:gd name="connsiteX8" fmla="*/ 0 w 846623"/>
              <a:gd name="connsiteY8" fmla="*/ 190500 h 700088"/>
              <a:gd name="connsiteX9" fmla="*/ 23812 w 846623"/>
              <a:gd name="connsiteY9" fmla="*/ 261938 h 700088"/>
              <a:gd name="connsiteX10" fmla="*/ 276224 w 846623"/>
              <a:gd name="connsiteY10" fmla="*/ 166687 h 700088"/>
              <a:gd name="connsiteX11" fmla="*/ 338138 w 846623"/>
              <a:gd name="connsiteY11" fmla="*/ 376238 h 700088"/>
              <a:gd name="connsiteX12" fmla="*/ 61912 w 846623"/>
              <a:gd name="connsiteY12" fmla="*/ 461962 h 700088"/>
              <a:gd name="connsiteX13" fmla="*/ 80962 w 846623"/>
              <a:gd name="connsiteY13" fmla="*/ 504825 h 700088"/>
              <a:gd name="connsiteX14" fmla="*/ 257175 w 846623"/>
              <a:gd name="connsiteY14" fmla="*/ 461962 h 700088"/>
              <a:gd name="connsiteX15" fmla="*/ 327510 w 846623"/>
              <a:gd name="connsiteY15" fmla="*/ 685796 h 70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46623" h="700088">
                <a:moveTo>
                  <a:pt x="327510" y="685796"/>
                </a:moveTo>
                <a:lnTo>
                  <a:pt x="414337" y="700088"/>
                </a:lnTo>
                <a:lnTo>
                  <a:pt x="846623" y="550066"/>
                </a:lnTo>
                <a:lnTo>
                  <a:pt x="819149" y="476250"/>
                </a:lnTo>
                <a:lnTo>
                  <a:pt x="609600" y="552451"/>
                </a:lnTo>
                <a:lnTo>
                  <a:pt x="519112" y="128588"/>
                </a:lnTo>
                <a:lnTo>
                  <a:pt x="719137" y="71438"/>
                </a:lnTo>
                <a:lnTo>
                  <a:pt x="690562" y="0"/>
                </a:lnTo>
                <a:lnTo>
                  <a:pt x="0" y="190500"/>
                </a:lnTo>
                <a:lnTo>
                  <a:pt x="23812" y="261938"/>
                </a:lnTo>
                <a:lnTo>
                  <a:pt x="276224" y="166687"/>
                </a:lnTo>
                <a:lnTo>
                  <a:pt x="338138" y="376238"/>
                </a:lnTo>
                <a:lnTo>
                  <a:pt x="61912" y="461962"/>
                </a:lnTo>
                <a:lnTo>
                  <a:pt x="80962" y="504825"/>
                </a:lnTo>
                <a:lnTo>
                  <a:pt x="257175" y="461962"/>
                </a:lnTo>
                <a:lnTo>
                  <a:pt x="327510" y="685796"/>
                </a:lnTo>
                <a:close/>
              </a:path>
            </a:pathLst>
          </a:custGeom>
          <a:solidFill>
            <a:srgbClr val="FF09E2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161ADEA-23BD-89AF-F29B-E89E616002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0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C399A-B503-7EF7-4B13-8368CB571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A4020BEF-55C1-391B-9D7A-811D4A476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5ADDBCC-C2E5-9816-ABAC-0F5C8E3859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CEEDF5C1-A8B7-486C-322A-C60FBDACE98D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9D64315-B413-C33B-8D2B-2D0014135558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2027</a:t>
            </a:r>
            <a:r>
              <a:rPr lang="nl-NL" dirty="0"/>
              <a:t> – Q1</a:t>
            </a:r>
          </a:p>
          <a:p>
            <a:r>
              <a:rPr lang="nl-NL" sz="1500" i="1" dirty="0"/>
              <a:t>jan – feb - mrt</a:t>
            </a:r>
            <a:endParaRPr lang="en-US" sz="1500" i="1" dirty="0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F8202D7E-2BB0-2BEF-FA1F-9F8820480D53}"/>
              </a:ext>
            </a:extLst>
          </p:cNvPr>
          <p:cNvSpPr/>
          <p:nvPr/>
        </p:nvSpPr>
        <p:spPr>
          <a:xfrm>
            <a:off x="7601527" y="3648364"/>
            <a:ext cx="665018" cy="406400"/>
          </a:xfrm>
          <a:custGeom>
            <a:avLst/>
            <a:gdLst>
              <a:gd name="connsiteX0" fmla="*/ 581891 w 665018"/>
              <a:gd name="connsiteY0" fmla="*/ 0 h 406400"/>
              <a:gd name="connsiteX1" fmla="*/ 665018 w 665018"/>
              <a:gd name="connsiteY1" fmla="*/ 304800 h 406400"/>
              <a:gd name="connsiteX2" fmla="*/ 369455 w 665018"/>
              <a:gd name="connsiteY2" fmla="*/ 406400 h 406400"/>
              <a:gd name="connsiteX3" fmla="*/ 314037 w 665018"/>
              <a:gd name="connsiteY3" fmla="*/ 304800 h 406400"/>
              <a:gd name="connsiteX4" fmla="*/ 64655 w 665018"/>
              <a:gd name="connsiteY4" fmla="*/ 387927 h 406400"/>
              <a:gd name="connsiteX5" fmla="*/ 0 w 665018"/>
              <a:gd name="connsiteY5" fmla="*/ 138545 h 406400"/>
              <a:gd name="connsiteX6" fmla="*/ 581891 w 665018"/>
              <a:gd name="connsiteY6" fmla="*/ 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018" h="406400">
                <a:moveTo>
                  <a:pt x="581891" y="0"/>
                </a:moveTo>
                <a:lnTo>
                  <a:pt x="665018" y="304800"/>
                </a:lnTo>
                <a:lnTo>
                  <a:pt x="369455" y="406400"/>
                </a:lnTo>
                <a:lnTo>
                  <a:pt x="314037" y="304800"/>
                </a:lnTo>
                <a:lnTo>
                  <a:pt x="64655" y="387927"/>
                </a:lnTo>
                <a:lnTo>
                  <a:pt x="0" y="138545"/>
                </a:lnTo>
                <a:lnTo>
                  <a:pt x="581891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Vrije vorm: vorm 3">
            <a:extLst>
              <a:ext uri="{FF2B5EF4-FFF2-40B4-BE49-F238E27FC236}">
                <a16:creationId xmlns:a16="http://schemas.microsoft.com/office/drawing/2014/main" id="{061875E7-3F6B-A56C-3F56-076A0EB11C39}"/>
              </a:ext>
            </a:extLst>
          </p:cNvPr>
          <p:cNvSpPr/>
          <p:nvPr/>
        </p:nvSpPr>
        <p:spPr>
          <a:xfrm>
            <a:off x="8980489" y="2886073"/>
            <a:ext cx="530224" cy="1618453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34540 h 2034540"/>
              <a:gd name="connsiteX1" fmla="*/ 906780 w 1311116"/>
              <a:gd name="connsiteY1" fmla="*/ 2004060 h 2034540"/>
              <a:gd name="connsiteX2" fmla="*/ 687878 w 1311116"/>
              <a:gd name="connsiteY2" fmla="*/ 1459807 h 2034540"/>
              <a:gd name="connsiteX3" fmla="*/ 1311116 w 1311116"/>
              <a:gd name="connsiteY3" fmla="*/ 1185386 h 2034540"/>
              <a:gd name="connsiteX4" fmla="*/ 1277779 w 1311116"/>
              <a:gd name="connsiteY4" fmla="*/ 1123474 h 2034540"/>
              <a:gd name="connsiteX5" fmla="*/ 994409 w 1311116"/>
              <a:gd name="connsiteY5" fmla="*/ 1211581 h 2034540"/>
              <a:gd name="connsiteX6" fmla="*/ 808673 w 1311116"/>
              <a:gd name="connsiteY6" fmla="*/ 713899 h 2034540"/>
              <a:gd name="connsiteX7" fmla="*/ 1044417 w 1311116"/>
              <a:gd name="connsiteY7" fmla="*/ 587692 h 2034540"/>
              <a:gd name="connsiteX8" fmla="*/ 565785 w 1311116"/>
              <a:gd name="connsiteY8" fmla="*/ 697231 h 2034540"/>
              <a:gd name="connsiteX9" fmla="*/ 496729 w 1311116"/>
              <a:gd name="connsiteY9" fmla="*/ 451962 h 2034540"/>
              <a:gd name="connsiteX10" fmla="*/ 430054 w 1311116"/>
              <a:gd name="connsiteY10" fmla="*/ 482917 h 2034540"/>
              <a:gd name="connsiteX11" fmla="*/ 487204 w 1311116"/>
              <a:gd name="connsiteY11" fmla="*/ 763905 h 2034540"/>
              <a:gd name="connsiteX12" fmla="*/ 411005 w 1311116"/>
              <a:gd name="connsiteY12" fmla="*/ 785336 h 2034540"/>
              <a:gd name="connsiteX13" fmla="*/ 441960 w 1311116"/>
              <a:gd name="connsiteY13" fmla="*/ 861536 h 2034540"/>
              <a:gd name="connsiteX14" fmla="*/ 739617 w 1311116"/>
              <a:gd name="connsiteY14" fmla="*/ 763905 h 2034540"/>
              <a:gd name="connsiteX15" fmla="*/ 944404 w 1311116"/>
              <a:gd name="connsiteY15" fmla="*/ 1249680 h 2034540"/>
              <a:gd name="connsiteX16" fmla="*/ 639604 w 1311116"/>
              <a:gd name="connsiteY16" fmla="*/ 1390174 h 2034540"/>
              <a:gd name="connsiteX17" fmla="*/ 586740 w 1311116"/>
              <a:gd name="connsiteY17" fmla="*/ 1242060 h 2034540"/>
              <a:gd name="connsiteX18" fmla="*/ 891540 w 1311116"/>
              <a:gd name="connsiteY18" fmla="*/ 1127760 h 2034540"/>
              <a:gd name="connsiteX19" fmla="*/ 857726 w 1311116"/>
              <a:gd name="connsiteY19" fmla="*/ 1052036 h 2034540"/>
              <a:gd name="connsiteX20" fmla="*/ 548640 w 1311116"/>
              <a:gd name="connsiteY20" fmla="*/ 1181100 h 2034540"/>
              <a:gd name="connsiteX21" fmla="*/ 525780 w 1311116"/>
              <a:gd name="connsiteY21" fmla="*/ 1089660 h 2034540"/>
              <a:gd name="connsiteX22" fmla="*/ 820579 w 1311116"/>
              <a:gd name="connsiteY22" fmla="*/ 976312 h 2034540"/>
              <a:gd name="connsiteX23" fmla="*/ 783908 w 1311116"/>
              <a:gd name="connsiteY23" fmla="*/ 897255 h 2034540"/>
              <a:gd name="connsiteX24" fmla="*/ 480060 w 1311116"/>
              <a:gd name="connsiteY24" fmla="*/ 1005840 h 2034540"/>
              <a:gd name="connsiteX25" fmla="*/ 0 w 1311116"/>
              <a:gd name="connsiteY25" fmla="*/ 0 h 2034540"/>
              <a:gd name="connsiteX26" fmla="*/ 784860 w 1311116"/>
              <a:gd name="connsiteY26" fmla="*/ 2034540 h 2034540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69055 w 900111"/>
              <a:gd name="connsiteY24" fmla="*/ 553878 h 1582578"/>
              <a:gd name="connsiteX25" fmla="*/ 373855 w 900111"/>
              <a:gd name="connsiteY25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373855 w 900111"/>
              <a:gd name="connsiteY24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3855 w 900111"/>
              <a:gd name="connsiteY23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373855 w 900111"/>
              <a:gd name="connsiteY22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373855 w 900111"/>
              <a:gd name="connsiteY21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373855 w 900111"/>
              <a:gd name="connsiteY20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373855 w 900111"/>
              <a:gd name="connsiteY19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373855 w 900111"/>
              <a:gd name="connsiteY18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373855 w 900111"/>
              <a:gd name="connsiteY17" fmla="*/ 1582578 h 1582578"/>
              <a:gd name="connsiteX0" fmla="*/ 228599 w 900111"/>
              <a:gd name="connsiteY0" fmla="*/ 938212 h 1552098"/>
              <a:gd name="connsiteX1" fmla="*/ 495775 w 900111"/>
              <a:gd name="connsiteY1" fmla="*/ 1552098 h 1552098"/>
              <a:gd name="connsiteX2" fmla="*/ 276873 w 900111"/>
              <a:gd name="connsiteY2" fmla="*/ 1007845 h 1552098"/>
              <a:gd name="connsiteX3" fmla="*/ 900111 w 900111"/>
              <a:gd name="connsiteY3" fmla="*/ 733424 h 1552098"/>
              <a:gd name="connsiteX4" fmla="*/ 866774 w 900111"/>
              <a:gd name="connsiteY4" fmla="*/ 671512 h 1552098"/>
              <a:gd name="connsiteX5" fmla="*/ 583404 w 900111"/>
              <a:gd name="connsiteY5" fmla="*/ 759619 h 1552098"/>
              <a:gd name="connsiteX6" fmla="*/ 397668 w 900111"/>
              <a:gd name="connsiteY6" fmla="*/ 261937 h 1552098"/>
              <a:gd name="connsiteX7" fmla="*/ 633412 w 900111"/>
              <a:gd name="connsiteY7" fmla="*/ 135730 h 1552098"/>
              <a:gd name="connsiteX8" fmla="*/ 154780 w 900111"/>
              <a:gd name="connsiteY8" fmla="*/ 245269 h 1552098"/>
              <a:gd name="connsiteX9" fmla="*/ 85724 w 900111"/>
              <a:gd name="connsiteY9" fmla="*/ 0 h 1552098"/>
              <a:gd name="connsiteX10" fmla="*/ 19049 w 900111"/>
              <a:gd name="connsiteY10" fmla="*/ 30955 h 1552098"/>
              <a:gd name="connsiteX11" fmla="*/ 76199 w 900111"/>
              <a:gd name="connsiteY11" fmla="*/ 311943 h 1552098"/>
              <a:gd name="connsiteX12" fmla="*/ 0 w 900111"/>
              <a:gd name="connsiteY12" fmla="*/ 333374 h 1552098"/>
              <a:gd name="connsiteX13" fmla="*/ 30955 w 900111"/>
              <a:gd name="connsiteY13" fmla="*/ 409574 h 1552098"/>
              <a:gd name="connsiteX14" fmla="*/ 328612 w 900111"/>
              <a:gd name="connsiteY14" fmla="*/ 311943 h 1552098"/>
              <a:gd name="connsiteX15" fmla="*/ 533399 w 900111"/>
              <a:gd name="connsiteY15" fmla="*/ 797718 h 1552098"/>
              <a:gd name="connsiteX16" fmla="*/ 228599 w 900111"/>
              <a:gd name="connsiteY16" fmla="*/ 938212 h 1552098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85724 w 900111"/>
              <a:gd name="connsiteY8" fmla="*/ 0 h 1007845"/>
              <a:gd name="connsiteX9" fmla="*/ 19049 w 900111"/>
              <a:gd name="connsiteY9" fmla="*/ 30955 h 1007845"/>
              <a:gd name="connsiteX10" fmla="*/ 76199 w 900111"/>
              <a:gd name="connsiteY10" fmla="*/ 311943 h 1007845"/>
              <a:gd name="connsiteX11" fmla="*/ 0 w 900111"/>
              <a:gd name="connsiteY11" fmla="*/ 333374 h 1007845"/>
              <a:gd name="connsiteX12" fmla="*/ 30955 w 900111"/>
              <a:gd name="connsiteY12" fmla="*/ 409574 h 1007845"/>
              <a:gd name="connsiteX13" fmla="*/ 328612 w 900111"/>
              <a:gd name="connsiteY13" fmla="*/ 311943 h 1007845"/>
              <a:gd name="connsiteX14" fmla="*/ 533399 w 900111"/>
              <a:gd name="connsiteY14" fmla="*/ 797718 h 1007845"/>
              <a:gd name="connsiteX15" fmla="*/ 228599 w 900111"/>
              <a:gd name="connsiteY15" fmla="*/ 938212 h 1007845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105876 w 900111"/>
              <a:gd name="connsiteY8" fmla="*/ 45247 h 1007845"/>
              <a:gd name="connsiteX9" fmla="*/ 85724 w 900111"/>
              <a:gd name="connsiteY9" fmla="*/ 0 h 1007845"/>
              <a:gd name="connsiteX10" fmla="*/ 19049 w 900111"/>
              <a:gd name="connsiteY10" fmla="*/ 30955 h 1007845"/>
              <a:gd name="connsiteX11" fmla="*/ 76199 w 900111"/>
              <a:gd name="connsiteY11" fmla="*/ 311943 h 1007845"/>
              <a:gd name="connsiteX12" fmla="*/ 0 w 900111"/>
              <a:gd name="connsiteY12" fmla="*/ 333374 h 1007845"/>
              <a:gd name="connsiteX13" fmla="*/ 30955 w 900111"/>
              <a:gd name="connsiteY13" fmla="*/ 409574 h 1007845"/>
              <a:gd name="connsiteX14" fmla="*/ 328612 w 900111"/>
              <a:gd name="connsiteY14" fmla="*/ 311943 h 1007845"/>
              <a:gd name="connsiteX15" fmla="*/ 533399 w 900111"/>
              <a:gd name="connsiteY15" fmla="*/ 797718 h 1007845"/>
              <a:gd name="connsiteX16" fmla="*/ 228599 w 900111"/>
              <a:gd name="connsiteY16" fmla="*/ 938212 h 1007845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19049 w 900111"/>
              <a:gd name="connsiteY10" fmla="*/ 135730 h 1112620"/>
              <a:gd name="connsiteX11" fmla="*/ 76199 w 900111"/>
              <a:gd name="connsiteY11" fmla="*/ 416718 h 1112620"/>
              <a:gd name="connsiteX12" fmla="*/ 0 w 900111"/>
              <a:gd name="connsiteY12" fmla="*/ 438149 h 1112620"/>
              <a:gd name="connsiteX13" fmla="*/ 30955 w 900111"/>
              <a:gd name="connsiteY13" fmla="*/ 514349 h 1112620"/>
              <a:gd name="connsiteX14" fmla="*/ 328612 w 900111"/>
              <a:gd name="connsiteY14" fmla="*/ 416718 h 1112620"/>
              <a:gd name="connsiteX15" fmla="*/ 533399 w 900111"/>
              <a:gd name="connsiteY15" fmla="*/ 902493 h 1112620"/>
              <a:gd name="connsiteX16" fmla="*/ 228599 w 900111"/>
              <a:gd name="connsiteY16" fmla="*/ 1042987 h 1112620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296376 w 900111"/>
              <a:gd name="connsiteY10" fmla="*/ 54772 h 1112620"/>
              <a:gd name="connsiteX11" fmla="*/ 19049 w 900111"/>
              <a:gd name="connsiteY11" fmla="*/ 135730 h 1112620"/>
              <a:gd name="connsiteX12" fmla="*/ 76199 w 900111"/>
              <a:gd name="connsiteY12" fmla="*/ 416718 h 1112620"/>
              <a:gd name="connsiteX13" fmla="*/ 0 w 900111"/>
              <a:gd name="connsiteY13" fmla="*/ 438149 h 1112620"/>
              <a:gd name="connsiteX14" fmla="*/ 30955 w 900111"/>
              <a:gd name="connsiteY14" fmla="*/ 514349 h 1112620"/>
              <a:gd name="connsiteX15" fmla="*/ 328612 w 900111"/>
              <a:gd name="connsiteY15" fmla="*/ 416718 h 1112620"/>
              <a:gd name="connsiteX16" fmla="*/ 533399 w 900111"/>
              <a:gd name="connsiteY16" fmla="*/ 902493 h 1112620"/>
              <a:gd name="connsiteX17" fmla="*/ 228599 w 900111"/>
              <a:gd name="connsiteY17" fmla="*/ 1042987 h 1112620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19049 w 900111"/>
              <a:gd name="connsiteY11" fmla="*/ 209546 h 1186436"/>
              <a:gd name="connsiteX12" fmla="*/ 76199 w 900111"/>
              <a:gd name="connsiteY12" fmla="*/ 490534 h 1186436"/>
              <a:gd name="connsiteX13" fmla="*/ 0 w 900111"/>
              <a:gd name="connsiteY13" fmla="*/ 511965 h 1186436"/>
              <a:gd name="connsiteX14" fmla="*/ 30955 w 900111"/>
              <a:gd name="connsiteY14" fmla="*/ 588165 h 1186436"/>
              <a:gd name="connsiteX15" fmla="*/ 328612 w 900111"/>
              <a:gd name="connsiteY15" fmla="*/ 490534 h 1186436"/>
              <a:gd name="connsiteX16" fmla="*/ 533399 w 900111"/>
              <a:gd name="connsiteY16" fmla="*/ 976309 h 1186436"/>
              <a:gd name="connsiteX17" fmla="*/ 228599 w 900111"/>
              <a:gd name="connsiteY17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248751 w 900111"/>
              <a:gd name="connsiteY11" fmla="*/ 109538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39214 w 900111"/>
              <a:gd name="connsiteY12" fmla="*/ 147638 h 1186436"/>
              <a:gd name="connsiteX13" fmla="*/ 19049 w 900111"/>
              <a:gd name="connsiteY13" fmla="*/ 209546 h 1186436"/>
              <a:gd name="connsiteX14" fmla="*/ 76199 w 900111"/>
              <a:gd name="connsiteY14" fmla="*/ 490534 h 1186436"/>
              <a:gd name="connsiteX15" fmla="*/ 0 w 900111"/>
              <a:gd name="connsiteY15" fmla="*/ 511965 h 1186436"/>
              <a:gd name="connsiteX16" fmla="*/ 30955 w 900111"/>
              <a:gd name="connsiteY16" fmla="*/ 588165 h 1186436"/>
              <a:gd name="connsiteX17" fmla="*/ 328612 w 900111"/>
              <a:gd name="connsiteY17" fmla="*/ 490534 h 1186436"/>
              <a:gd name="connsiteX18" fmla="*/ 533399 w 900111"/>
              <a:gd name="connsiteY18" fmla="*/ 976309 h 1186436"/>
              <a:gd name="connsiteX19" fmla="*/ 228599 w 900111"/>
              <a:gd name="connsiteY19" fmla="*/ 1116803 h 1186436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9049 w 900111"/>
              <a:gd name="connsiteY13" fmla="*/ 557208 h 1534098"/>
              <a:gd name="connsiteX14" fmla="*/ 76199 w 900111"/>
              <a:gd name="connsiteY14" fmla="*/ 838196 h 1534098"/>
              <a:gd name="connsiteX15" fmla="*/ 0 w 900111"/>
              <a:gd name="connsiteY15" fmla="*/ 859627 h 1534098"/>
              <a:gd name="connsiteX16" fmla="*/ 30955 w 900111"/>
              <a:gd name="connsiteY16" fmla="*/ 935827 h 1534098"/>
              <a:gd name="connsiteX17" fmla="*/ 328612 w 900111"/>
              <a:gd name="connsiteY17" fmla="*/ 838196 h 1534098"/>
              <a:gd name="connsiteX18" fmla="*/ 533399 w 900111"/>
              <a:gd name="connsiteY18" fmla="*/ 1323971 h 1534098"/>
              <a:gd name="connsiteX19" fmla="*/ 228599 w 900111"/>
              <a:gd name="connsiteY19" fmla="*/ 1464465 h 1534098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53501 w 900111"/>
              <a:gd name="connsiteY13" fmla="*/ 138112 h 1534098"/>
              <a:gd name="connsiteX14" fmla="*/ 19049 w 900111"/>
              <a:gd name="connsiteY14" fmla="*/ 557208 h 1534098"/>
              <a:gd name="connsiteX15" fmla="*/ 76199 w 900111"/>
              <a:gd name="connsiteY15" fmla="*/ 838196 h 1534098"/>
              <a:gd name="connsiteX16" fmla="*/ 0 w 900111"/>
              <a:gd name="connsiteY16" fmla="*/ 859627 h 1534098"/>
              <a:gd name="connsiteX17" fmla="*/ 30955 w 900111"/>
              <a:gd name="connsiteY17" fmla="*/ 935827 h 1534098"/>
              <a:gd name="connsiteX18" fmla="*/ 328612 w 900111"/>
              <a:gd name="connsiteY18" fmla="*/ 838196 h 1534098"/>
              <a:gd name="connsiteX19" fmla="*/ 533399 w 900111"/>
              <a:gd name="connsiteY19" fmla="*/ 1323971 h 1534098"/>
              <a:gd name="connsiteX20" fmla="*/ 228599 w 900111"/>
              <a:gd name="connsiteY20" fmla="*/ 1464465 h 153409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19049 w 900111"/>
              <a:gd name="connsiteY14" fmla="*/ 614358 h 1591248"/>
              <a:gd name="connsiteX15" fmla="*/ 76199 w 900111"/>
              <a:gd name="connsiteY15" fmla="*/ 895346 h 1591248"/>
              <a:gd name="connsiteX16" fmla="*/ 0 w 900111"/>
              <a:gd name="connsiteY16" fmla="*/ 916777 h 1591248"/>
              <a:gd name="connsiteX17" fmla="*/ 30955 w 900111"/>
              <a:gd name="connsiteY17" fmla="*/ 992977 h 1591248"/>
              <a:gd name="connsiteX18" fmla="*/ 328612 w 900111"/>
              <a:gd name="connsiteY18" fmla="*/ 895346 h 1591248"/>
              <a:gd name="connsiteX19" fmla="*/ 533399 w 900111"/>
              <a:gd name="connsiteY19" fmla="*/ 1381121 h 1591248"/>
              <a:gd name="connsiteX20" fmla="*/ 228599 w 900111"/>
              <a:gd name="connsiteY20" fmla="*/ 1521615 h 159124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339239 w 900111"/>
              <a:gd name="connsiteY14" fmla="*/ 119062 h 1591248"/>
              <a:gd name="connsiteX15" fmla="*/ 19049 w 900111"/>
              <a:gd name="connsiteY15" fmla="*/ 614358 h 1591248"/>
              <a:gd name="connsiteX16" fmla="*/ 76199 w 900111"/>
              <a:gd name="connsiteY16" fmla="*/ 895346 h 1591248"/>
              <a:gd name="connsiteX17" fmla="*/ 0 w 900111"/>
              <a:gd name="connsiteY17" fmla="*/ 916777 h 1591248"/>
              <a:gd name="connsiteX18" fmla="*/ 30955 w 900111"/>
              <a:gd name="connsiteY18" fmla="*/ 992977 h 1591248"/>
              <a:gd name="connsiteX19" fmla="*/ 328612 w 900111"/>
              <a:gd name="connsiteY19" fmla="*/ 895346 h 1591248"/>
              <a:gd name="connsiteX20" fmla="*/ 533399 w 900111"/>
              <a:gd name="connsiteY20" fmla="*/ 1381121 h 1591248"/>
              <a:gd name="connsiteX21" fmla="*/ 228599 w 900111"/>
              <a:gd name="connsiteY21" fmla="*/ 1521615 h 1591248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049 w 900111"/>
              <a:gd name="connsiteY15" fmla="*/ 685796 h 1662686"/>
              <a:gd name="connsiteX16" fmla="*/ 76199 w 900111"/>
              <a:gd name="connsiteY16" fmla="*/ 966784 h 1662686"/>
              <a:gd name="connsiteX17" fmla="*/ 0 w 900111"/>
              <a:gd name="connsiteY17" fmla="*/ 988215 h 1662686"/>
              <a:gd name="connsiteX18" fmla="*/ 30955 w 900111"/>
              <a:gd name="connsiteY18" fmla="*/ 1064415 h 1662686"/>
              <a:gd name="connsiteX19" fmla="*/ 328612 w 900111"/>
              <a:gd name="connsiteY19" fmla="*/ 966784 h 1662686"/>
              <a:gd name="connsiteX20" fmla="*/ 533399 w 900111"/>
              <a:gd name="connsiteY20" fmla="*/ 1452559 h 1662686"/>
              <a:gd name="connsiteX21" fmla="*/ 228599 w 900111"/>
              <a:gd name="connsiteY21" fmla="*/ 1593053 h 1662686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6364 w 900111"/>
              <a:gd name="connsiteY15" fmla="*/ 328613 h 1662686"/>
              <a:gd name="connsiteX16" fmla="*/ 19049 w 900111"/>
              <a:gd name="connsiteY16" fmla="*/ 685796 h 1662686"/>
              <a:gd name="connsiteX17" fmla="*/ 76199 w 900111"/>
              <a:gd name="connsiteY17" fmla="*/ 966784 h 1662686"/>
              <a:gd name="connsiteX18" fmla="*/ 0 w 900111"/>
              <a:gd name="connsiteY18" fmla="*/ 988215 h 1662686"/>
              <a:gd name="connsiteX19" fmla="*/ 30955 w 900111"/>
              <a:gd name="connsiteY19" fmla="*/ 1064415 h 1662686"/>
              <a:gd name="connsiteX20" fmla="*/ 328612 w 900111"/>
              <a:gd name="connsiteY20" fmla="*/ 966784 h 1662686"/>
              <a:gd name="connsiteX21" fmla="*/ 533399 w 900111"/>
              <a:gd name="connsiteY21" fmla="*/ 1452559 h 1662686"/>
              <a:gd name="connsiteX22" fmla="*/ 228599 w 900111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327510 w 1208572"/>
              <a:gd name="connsiteY16" fmla="*/ 685796 h 1662686"/>
              <a:gd name="connsiteX17" fmla="*/ 384660 w 1208572"/>
              <a:gd name="connsiteY17" fmla="*/ 966784 h 1662686"/>
              <a:gd name="connsiteX18" fmla="*/ 308461 w 1208572"/>
              <a:gd name="connsiteY18" fmla="*/ 988215 h 1662686"/>
              <a:gd name="connsiteX19" fmla="*/ 339416 w 1208572"/>
              <a:gd name="connsiteY19" fmla="*/ 1064415 h 1662686"/>
              <a:gd name="connsiteX20" fmla="*/ 637073 w 1208572"/>
              <a:gd name="connsiteY20" fmla="*/ 966784 h 1662686"/>
              <a:gd name="connsiteX21" fmla="*/ 841860 w 1208572"/>
              <a:gd name="connsiteY21" fmla="*/ 1452559 h 1662686"/>
              <a:gd name="connsiteX22" fmla="*/ 537060 w 1208572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166687 w 1208572"/>
              <a:gd name="connsiteY16" fmla="*/ 442913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66687 w 1208572"/>
              <a:gd name="connsiteY17" fmla="*/ 461963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261937 w 1208572"/>
              <a:gd name="connsiteY19" fmla="*/ 485775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157162 w 1208572"/>
              <a:gd name="connsiteY20" fmla="*/ 533400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123825 w 1208572"/>
              <a:gd name="connsiteY21" fmla="*/ 542925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276224 w 1208572"/>
              <a:gd name="connsiteY17" fmla="*/ 166687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14337 w 1208572"/>
              <a:gd name="connsiteY7" fmla="*/ 700088 h 1662686"/>
              <a:gd name="connsiteX8" fmla="*/ 846623 w 1208572"/>
              <a:gd name="connsiteY8" fmla="*/ 550066 h 1662686"/>
              <a:gd name="connsiteX9" fmla="*/ 819149 w 1208572"/>
              <a:gd name="connsiteY9" fmla="*/ 476250 h 1662686"/>
              <a:gd name="connsiteX10" fmla="*/ 609600 w 1208572"/>
              <a:gd name="connsiteY10" fmla="*/ 552451 h 1662686"/>
              <a:gd name="connsiteX11" fmla="*/ 519112 w 1208572"/>
              <a:gd name="connsiteY11" fmla="*/ 128588 h 1662686"/>
              <a:gd name="connsiteX12" fmla="*/ 719137 w 1208572"/>
              <a:gd name="connsiteY12" fmla="*/ 71438 h 1662686"/>
              <a:gd name="connsiteX13" fmla="*/ 690562 w 1208572"/>
              <a:gd name="connsiteY13" fmla="*/ 0 h 1662686"/>
              <a:gd name="connsiteX14" fmla="*/ 0 w 1208572"/>
              <a:gd name="connsiteY14" fmla="*/ 190500 h 1662686"/>
              <a:gd name="connsiteX15" fmla="*/ 23812 w 1208572"/>
              <a:gd name="connsiteY15" fmla="*/ 261938 h 1662686"/>
              <a:gd name="connsiteX16" fmla="*/ 276224 w 1208572"/>
              <a:gd name="connsiteY16" fmla="*/ 166687 h 1662686"/>
              <a:gd name="connsiteX17" fmla="*/ 338138 w 1208572"/>
              <a:gd name="connsiteY17" fmla="*/ 376238 h 1662686"/>
              <a:gd name="connsiteX18" fmla="*/ 61912 w 1208572"/>
              <a:gd name="connsiteY18" fmla="*/ 461962 h 1662686"/>
              <a:gd name="connsiteX19" fmla="*/ 80962 w 1208572"/>
              <a:gd name="connsiteY19" fmla="*/ 504825 h 1662686"/>
              <a:gd name="connsiteX20" fmla="*/ 257175 w 1208572"/>
              <a:gd name="connsiteY20" fmla="*/ 461962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414337 w 1208572"/>
              <a:gd name="connsiteY6" fmla="*/ 700088 h 1662686"/>
              <a:gd name="connsiteX7" fmla="*/ 846623 w 1208572"/>
              <a:gd name="connsiteY7" fmla="*/ 550066 h 1662686"/>
              <a:gd name="connsiteX8" fmla="*/ 819149 w 1208572"/>
              <a:gd name="connsiteY8" fmla="*/ 476250 h 1662686"/>
              <a:gd name="connsiteX9" fmla="*/ 609600 w 1208572"/>
              <a:gd name="connsiteY9" fmla="*/ 552451 h 1662686"/>
              <a:gd name="connsiteX10" fmla="*/ 519112 w 1208572"/>
              <a:gd name="connsiteY10" fmla="*/ 128588 h 1662686"/>
              <a:gd name="connsiteX11" fmla="*/ 719137 w 1208572"/>
              <a:gd name="connsiteY11" fmla="*/ 71438 h 1662686"/>
              <a:gd name="connsiteX12" fmla="*/ 690562 w 1208572"/>
              <a:gd name="connsiteY12" fmla="*/ 0 h 1662686"/>
              <a:gd name="connsiteX13" fmla="*/ 0 w 1208572"/>
              <a:gd name="connsiteY13" fmla="*/ 190500 h 1662686"/>
              <a:gd name="connsiteX14" fmla="*/ 23812 w 1208572"/>
              <a:gd name="connsiteY14" fmla="*/ 261938 h 1662686"/>
              <a:gd name="connsiteX15" fmla="*/ 276224 w 1208572"/>
              <a:gd name="connsiteY15" fmla="*/ 166687 h 1662686"/>
              <a:gd name="connsiteX16" fmla="*/ 338138 w 1208572"/>
              <a:gd name="connsiteY16" fmla="*/ 376238 h 1662686"/>
              <a:gd name="connsiteX17" fmla="*/ 61912 w 1208572"/>
              <a:gd name="connsiteY17" fmla="*/ 461962 h 1662686"/>
              <a:gd name="connsiteX18" fmla="*/ 80962 w 1208572"/>
              <a:gd name="connsiteY18" fmla="*/ 504825 h 1662686"/>
              <a:gd name="connsiteX19" fmla="*/ 257175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414337 w 1208572"/>
              <a:gd name="connsiteY5" fmla="*/ 700088 h 1662686"/>
              <a:gd name="connsiteX6" fmla="*/ 846623 w 1208572"/>
              <a:gd name="connsiteY6" fmla="*/ 550066 h 1662686"/>
              <a:gd name="connsiteX7" fmla="*/ 819149 w 1208572"/>
              <a:gd name="connsiteY7" fmla="*/ 476250 h 1662686"/>
              <a:gd name="connsiteX8" fmla="*/ 609600 w 1208572"/>
              <a:gd name="connsiteY8" fmla="*/ 552451 h 1662686"/>
              <a:gd name="connsiteX9" fmla="*/ 519112 w 1208572"/>
              <a:gd name="connsiteY9" fmla="*/ 128588 h 1662686"/>
              <a:gd name="connsiteX10" fmla="*/ 719137 w 1208572"/>
              <a:gd name="connsiteY10" fmla="*/ 71438 h 1662686"/>
              <a:gd name="connsiteX11" fmla="*/ 690562 w 1208572"/>
              <a:gd name="connsiteY11" fmla="*/ 0 h 1662686"/>
              <a:gd name="connsiteX12" fmla="*/ 0 w 1208572"/>
              <a:gd name="connsiteY12" fmla="*/ 190500 h 1662686"/>
              <a:gd name="connsiteX13" fmla="*/ 23812 w 1208572"/>
              <a:gd name="connsiteY13" fmla="*/ 261938 h 1662686"/>
              <a:gd name="connsiteX14" fmla="*/ 276224 w 1208572"/>
              <a:gd name="connsiteY14" fmla="*/ 166687 h 1662686"/>
              <a:gd name="connsiteX15" fmla="*/ 338138 w 1208572"/>
              <a:gd name="connsiteY15" fmla="*/ 376238 h 1662686"/>
              <a:gd name="connsiteX16" fmla="*/ 61912 w 1208572"/>
              <a:gd name="connsiteY16" fmla="*/ 461962 h 1662686"/>
              <a:gd name="connsiteX17" fmla="*/ 80962 w 1208572"/>
              <a:gd name="connsiteY17" fmla="*/ 504825 h 1662686"/>
              <a:gd name="connsiteX18" fmla="*/ 257175 w 1208572"/>
              <a:gd name="connsiteY18" fmla="*/ 461962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414337 w 1208572"/>
              <a:gd name="connsiteY4" fmla="*/ 700088 h 1662686"/>
              <a:gd name="connsiteX5" fmla="*/ 846623 w 1208572"/>
              <a:gd name="connsiteY5" fmla="*/ 550066 h 1662686"/>
              <a:gd name="connsiteX6" fmla="*/ 819149 w 1208572"/>
              <a:gd name="connsiteY6" fmla="*/ 476250 h 1662686"/>
              <a:gd name="connsiteX7" fmla="*/ 609600 w 1208572"/>
              <a:gd name="connsiteY7" fmla="*/ 552451 h 1662686"/>
              <a:gd name="connsiteX8" fmla="*/ 519112 w 1208572"/>
              <a:gd name="connsiteY8" fmla="*/ 128588 h 1662686"/>
              <a:gd name="connsiteX9" fmla="*/ 719137 w 1208572"/>
              <a:gd name="connsiteY9" fmla="*/ 71438 h 1662686"/>
              <a:gd name="connsiteX10" fmla="*/ 690562 w 1208572"/>
              <a:gd name="connsiteY10" fmla="*/ 0 h 1662686"/>
              <a:gd name="connsiteX11" fmla="*/ 0 w 1208572"/>
              <a:gd name="connsiteY11" fmla="*/ 190500 h 1662686"/>
              <a:gd name="connsiteX12" fmla="*/ 23812 w 1208572"/>
              <a:gd name="connsiteY12" fmla="*/ 261938 h 1662686"/>
              <a:gd name="connsiteX13" fmla="*/ 276224 w 1208572"/>
              <a:gd name="connsiteY13" fmla="*/ 166687 h 1662686"/>
              <a:gd name="connsiteX14" fmla="*/ 338138 w 1208572"/>
              <a:gd name="connsiteY14" fmla="*/ 376238 h 1662686"/>
              <a:gd name="connsiteX15" fmla="*/ 61912 w 1208572"/>
              <a:gd name="connsiteY15" fmla="*/ 461962 h 1662686"/>
              <a:gd name="connsiteX16" fmla="*/ 80962 w 1208572"/>
              <a:gd name="connsiteY16" fmla="*/ 504825 h 1662686"/>
              <a:gd name="connsiteX17" fmla="*/ 257175 w 1208572"/>
              <a:gd name="connsiteY17" fmla="*/ 461962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414337 w 1208572"/>
              <a:gd name="connsiteY3" fmla="*/ 700088 h 1662686"/>
              <a:gd name="connsiteX4" fmla="*/ 846623 w 1208572"/>
              <a:gd name="connsiteY4" fmla="*/ 550066 h 1662686"/>
              <a:gd name="connsiteX5" fmla="*/ 819149 w 1208572"/>
              <a:gd name="connsiteY5" fmla="*/ 476250 h 1662686"/>
              <a:gd name="connsiteX6" fmla="*/ 609600 w 1208572"/>
              <a:gd name="connsiteY6" fmla="*/ 552451 h 1662686"/>
              <a:gd name="connsiteX7" fmla="*/ 519112 w 1208572"/>
              <a:gd name="connsiteY7" fmla="*/ 128588 h 1662686"/>
              <a:gd name="connsiteX8" fmla="*/ 719137 w 1208572"/>
              <a:gd name="connsiteY8" fmla="*/ 71438 h 1662686"/>
              <a:gd name="connsiteX9" fmla="*/ 690562 w 1208572"/>
              <a:gd name="connsiteY9" fmla="*/ 0 h 1662686"/>
              <a:gd name="connsiteX10" fmla="*/ 0 w 1208572"/>
              <a:gd name="connsiteY10" fmla="*/ 190500 h 1662686"/>
              <a:gd name="connsiteX11" fmla="*/ 23812 w 1208572"/>
              <a:gd name="connsiteY11" fmla="*/ 261938 h 1662686"/>
              <a:gd name="connsiteX12" fmla="*/ 276224 w 1208572"/>
              <a:gd name="connsiteY12" fmla="*/ 166687 h 1662686"/>
              <a:gd name="connsiteX13" fmla="*/ 338138 w 1208572"/>
              <a:gd name="connsiteY13" fmla="*/ 376238 h 1662686"/>
              <a:gd name="connsiteX14" fmla="*/ 61912 w 1208572"/>
              <a:gd name="connsiteY14" fmla="*/ 461962 h 1662686"/>
              <a:gd name="connsiteX15" fmla="*/ 80962 w 1208572"/>
              <a:gd name="connsiteY15" fmla="*/ 504825 h 1662686"/>
              <a:gd name="connsiteX16" fmla="*/ 257175 w 1208572"/>
              <a:gd name="connsiteY16" fmla="*/ 461962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841860 w 846623"/>
              <a:gd name="connsiteY21" fmla="*/ 1452559 h 1662686"/>
              <a:gd name="connsiteX22" fmla="*/ 537060 w 846623"/>
              <a:gd name="connsiteY22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537060 w 846623"/>
              <a:gd name="connsiteY21" fmla="*/ 1593053 h 1662686"/>
              <a:gd name="connsiteX0" fmla="*/ 537060 w 846623"/>
              <a:gd name="connsiteY0" fmla="*/ 1593053 h 1593053"/>
              <a:gd name="connsiteX1" fmla="*/ 414337 w 846623"/>
              <a:gd name="connsiteY1" fmla="*/ 700088 h 1593053"/>
              <a:gd name="connsiteX2" fmla="*/ 846623 w 846623"/>
              <a:gd name="connsiteY2" fmla="*/ 550066 h 1593053"/>
              <a:gd name="connsiteX3" fmla="*/ 819149 w 846623"/>
              <a:gd name="connsiteY3" fmla="*/ 476250 h 1593053"/>
              <a:gd name="connsiteX4" fmla="*/ 609600 w 846623"/>
              <a:gd name="connsiteY4" fmla="*/ 552451 h 1593053"/>
              <a:gd name="connsiteX5" fmla="*/ 519112 w 846623"/>
              <a:gd name="connsiteY5" fmla="*/ 128588 h 1593053"/>
              <a:gd name="connsiteX6" fmla="*/ 719137 w 846623"/>
              <a:gd name="connsiteY6" fmla="*/ 71438 h 1593053"/>
              <a:gd name="connsiteX7" fmla="*/ 690562 w 846623"/>
              <a:gd name="connsiteY7" fmla="*/ 0 h 1593053"/>
              <a:gd name="connsiteX8" fmla="*/ 0 w 846623"/>
              <a:gd name="connsiteY8" fmla="*/ 190500 h 1593053"/>
              <a:gd name="connsiteX9" fmla="*/ 23812 w 846623"/>
              <a:gd name="connsiteY9" fmla="*/ 261938 h 1593053"/>
              <a:gd name="connsiteX10" fmla="*/ 276224 w 846623"/>
              <a:gd name="connsiteY10" fmla="*/ 166687 h 1593053"/>
              <a:gd name="connsiteX11" fmla="*/ 338138 w 846623"/>
              <a:gd name="connsiteY11" fmla="*/ 376238 h 1593053"/>
              <a:gd name="connsiteX12" fmla="*/ 61912 w 846623"/>
              <a:gd name="connsiteY12" fmla="*/ 461962 h 1593053"/>
              <a:gd name="connsiteX13" fmla="*/ 80962 w 846623"/>
              <a:gd name="connsiteY13" fmla="*/ 504825 h 1593053"/>
              <a:gd name="connsiteX14" fmla="*/ 257175 w 846623"/>
              <a:gd name="connsiteY14" fmla="*/ 461962 h 1593053"/>
              <a:gd name="connsiteX15" fmla="*/ 327510 w 846623"/>
              <a:gd name="connsiteY15" fmla="*/ 685796 h 1593053"/>
              <a:gd name="connsiteX16" fmla="*/ 384660 w 846623"/>
              <a:gd name="connsiteY16" fmla="*/ 966784 h 1593053"/>
              <a:gd name="connsiteX17" fmla="*/ 308461 w 846623"/>
              <a:gd name="connsiteY17" fmla="*/ 988215 h 1593053"/>
              <a:gd name="connsiteX18" fmla="*/ 339416 w 846623"/>
              <a:gd name="connsiteY18" fmla="*/ 1064415 h 1593053"/>
              <a:gd name="connsiteX19" fmla="*/ 637073 w 846623"/>
              <a:gd name="connsiteY19" fmla="*/ 966784 h 1593053"/>
              <a:gd name="connsiteX20" fmla="*/ 537060 w 846623"/>
              <a:gd name="connsiteY20" fmla="*/ 1593053 h 1593053"/>
              <a:gd name="connsiteX0" fmla="*/ 637073 w 846623"/>
              <a:gd name="connsiteY0" fmla="*/ 966784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19" fmla="*/ 637073 w 846623"/>
              <a:gd name="connsiteY19" fmla="*/ 966784 h 1064415"/>
              <a:gd name="connsiteX0" fmla="*/ 339416 w 846623"/>
              <a:gd name="connsiteY0" fmla="*/ 1064415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0" fmla="*/ 308461 w 846623"/>
              <a:gd name="connsiteY0" fmla="*/ 988215 h 988215"/>
              <a:gd name="connsiteX1" fmla="*/ 414337 w 846623"/>
              <a:gd name="connsiteY1" fmla="*/ 700088 h 988215"/>
              <a:gd name="connsiteX2" fmla="*/ 846623 w 846623"/>
              <a:gd name="connsiteY2" fmla="*/ 550066 h 988215"/>
              <a:gd name="connsiteX3" fmla="*/ 819149 w 846623"/>
              <a:gd name="connsiteY3" fmla="*/ 476250 h 988215"/>
              <a:gd name="connsiteX4" fmla="*/ 609600 w 846623"/>
              <a:gd name="connsiteY4" fmla="*/ 552451 h 988215"/>
              <a:gd name="connsiteX5" fmla="*/ 519112 w 846623"/>
              <a:gd name="connsiteY5" fmla="*/ 128588 h 988215"/>
              <a:gd name="connsiteX6" fmla="*/ 719137 w 846623"/>
              <a:gd name="connsiteY6" fmla="*/ 71438 h 988215"/>
              <a:gd name="connsiteX7" fmla="*/ 690562 w 846623"/>
              <a:gd name="connsiteY7" fmla="*/ 0 h 988215"/>
              <a:gd name="connsiteX8" fmla="*/ 0 w 846623"/>
              <a:gd name="connsiteY8" fmla="*/ 190500 h 988215"/>
              <a:gd name="connsiteX9" fmla="*/ 23812 w 846623"/>
              <a:gd name="connsiteY9" fmla="*/ 261938 h 988215"/>
              <a:gd name="connsiteX10" fmla="*/ 276224 w 846623"/>
              <a:gd name="connsiteY10" fmla="*/ 166687 h 988215"/>
              <a:gd name="connsiteX11" fmla="*/ 338138 w 846623"/>
              <a:gd name="connsiteY11" fmla="*/ 376238 h 988215"/>
              <a:gd name="connsiteX12" fmla="*/ 61912 w 846623"/>
              <a:gd name="connsiteY12" fmla="*/ 461962 h 988215"/>
              <a:gd name="connsiteX13" fmla="*/ 80962 w 846623"/>
              <a:gd name="connsiteY13" fmla="*/ 504825 h 988215"/>
              <a:gd name="connsiteX14" fmla="*/ 257175 w 846623"/>
              <a:gd name="connsiteY14" fmla="*/ 461962 h 988215"/>
              <a:gd name="connsiteX15" fmla="*/ 327510 w 846623"/>
              <a:gd name="connsiteY15" fmla="*/ 685796 h 988215"/>
              <a:gd name="connsiteX16" fmla="*/ 384660 w 846623"/>
              <a:gd name="connsiteY16" fmla="*/ 966784 h 988215"/>
              <a:gd name="connsiteX17" fmla="*/ 308461 w 846623"/>
              <a:gd name="connsiteY17" fmla="*/ 988215 h 988215"/>
              <a:gd name="connsiteX0" fmla="*/ 384660 w 846623"/>
              <a:gd name="connsiteY0" fmla="*/ 966784 h 966784"/>
              <a:gd name="connsiteX1" fmla="*/ 414337 w 846623"/>
              <a:gd name="connsiteY1" fmla="*/ 700088 h 966784"/>
              <a:gd name="connsiteX2" fmla="*/ 846623 w 846623"/>
              <a:gd name="connsiteY2" fmla="*/ 550066 h 966784"/>
              <a:gd name="connsiteX3" fmla="*/ 819149 w 846623"/>
              <a:gd name="connsiteY3" fmla="*/ 476250 h 966784"/>
              <a:gd name="connsiteX4" fmla="*/ 609600 w 846623"/>
              <a:gd name="connsiteY4" fmla="*/ 552451 h 966784"/>
              <a:gd name="connsiteX5" fmla="*/ 519112 w 846623"/>
              <a:gd name="connsiteY5" fmla="*/ 128588 h 966784"/>
              <a:gd name="connsiteX6" fmla="*/ 719137 w 846623"/>
              <a:gd name="connsiteY6" fmla="*/ 71438 h 966784"/>
              <a:gd name="connsiteX7" fmla="*/ 690562 w 846623"/>
              <a:gd name="connsiteY7" fmla="*/ 0 h 966784"/>
              <a:gd name="connsiteX8" fmla="*/ 0 w 846623"/>
              <a:gd name="connsiteY8" fmla="*/ 190500 h 966784"/>
              <a:gd name="connsiteX9" fmla="*/ 23812 w 846623"/>
              <a:gd name="connsiteY9" fmla="*/ 261938 h 966784"/>
              <a:gd name="connsiteX10" fmla="*/ 276224 w 846623"/>
              <a:gd name="connsiteY10" fmla="*/ 166687 h 966784"/>
              <a:gd name="connsiteX11" fmla="*/ 338138 w 846623"/>
              <a:gd name="connsiteY11" fmla="*/ 376238 h 966784"/>
              <a:gd name="connsiteX12" fmla="*/ 61912 w 846623"/>
              <a:gd name="connsiteY12" fmla="*/ 461962 h 966784"/>
              <a:gd name="connsiteX13" fmla="*/ 80962 w 846623"/>
              <a:gd name="connsiteY13" fmla="*/ 504825 h 966784"/>
              <a:gd name="connsiteX14" fmla="*/ 257175 w 846623"/>
              <a:gd name="connsiteY14" fmla="*/ 461962 h 966784"/>
              <a:gd name="connsiteX15" fmla="*/ 327510 w 846623"/>
              <a:gd name="connsiteY15" fmla="*/ 685796 h 966784"/>
              <a:gd name="connsiteX16" fmla="*/ 384660 w 846623"/>
              <a:gd name="connsiteY16" fmla="*/ 966784 h 966784"/>
              <a:gd name="connsiteX0" fmla="*/ 327510 w 846623"/>
              <a:gd name="connsiteY0" fmla="*/ 685796 h 700088"/>
              <a:gd name="connsiteX1" fmla="*/ 414337 w 846623"/>
              <a:gd name="connsiteY1" fmla="*/ 700088 h 700088"/>
              <a:gd name="connsiteX2" fmla="*/ 846623 w 846623"/>
              <a:gd name="connsiteY2" fmla="*/ 550066 h 700088"/>
              <a:gd name="connsiteX3" fmla="*/ 819149 w 846623"/>
              <a:gd name="connsiteY3" fmla="*/ 476250 h 700088"/>
              <a:gd name="connsiteX4" fmla="*/ 609600 w 846623"/>
              <a:gd name="connsiteY4" fmla="*/ 552451 h 700088"/>
              <a:gd name="connsiteX5" fmla="*/ 519112 w 846623"/>
              <a:gd name="connsiteY5" fmla="*/ 128588 h 700088"/>
              <a:gd name="connsiteX6" fmla="*/ 719137 w 846623"/>
              <a:gd name="connsiteY6" fmla="*/ 71438 h 700088"/>
              <a:gd name="connsiteX7" fmla="*/ 690562 w 846623"/>
              <a:gd name="connsiteY7" fmla="*/ 0 h 700088"/>
              <a:gd name="connsiteX8" fmla="*/ 0 w 846623"/>
              <a:gd name="connsiteY8" fmla="*/ 190500 h 700088"/>
              <a:gd name="connsiteX9" fmla="*/ 23812 w 846623"/>
              <a:gd name="connsiteY9" fmla="*/ 261938 h 700088"/>
              <a:gd name="connsiteX10" fmla="*/ 276224 w 846623"/>
              <a:gd name="connsiteY10" fmla="*/ 166687 h 700088"/>
              <a:gd name="connsiteX11" fmla="*/ 338138 w 846623"/>
              <a:gd name="connsiteY11" fmla="*/ 376238 h 700088"/>
              <a:gd name="connsiteX12" fmla="*/ 61912 w 846623"/>
              <a:gd name="connsiteY12" fmla="*/ 461962 h 700088"/>
              <a:gd name="connsiteX13" fmla="*/ 80962 w 846623"/>
              <a:gd name="connsiteY13" fmla="*/ 504825 h 700088"/>
              <a:gd name="connsiteX14" fmla="*/ 257175 w 846623"/>
              <a:gd name="connsiteY14" fmla="*/ 461962 h 700088"/>
              <a:gd name="connsiteX15" fmla="*/ 327510 w 846623"/>
              <a:gd name="connsiteY15" fmla="*/ 685796 h 700088"/>
              <a:gd name="connsiteX0" fmla="*/ 327510 w 1202223"/>
              <a:gd name="connsiteY0" fmla="*/ 685796 h 1356516"/>
              <a:gd name="connsiteX1" fmla="*/ 414337 w 1202223"/>
              <a:gd name="connsiteY1" fmla="*/ 700088 h 1356516"/>
              <a:gd name="connsiteX2" fmla="*/ 1202223 w 1202223"/>
              <a:gd name="connsiteY2" fmla="*/ 1356516 h 1356516"/>
              <a:gd name="connsiteX3" fmla="*/ 819149 w 1202223"/>
              <a:gd name="connsiteY3" fmla="*/ 476250 h 1356516"/>
              <a:gd name="connsiteX4" fmla="*/ 609600 w 1202223"/>
              <a:gd name="connsiteY4" fmla="*/ 552451 h 1356516"/>
              <a:gd name="connsiteX5" fmla="*/ 519112 w 1202223"/>
              <a:gd name="connsiteY5" fmla="*/ 128588 h 1356516"/>
              <a:gd name="connsiteX6" fmla="*/ 719137 w 1202223"/>
              <a:gd name="connsiteY6" fmla="*/ 71438 h 1356516"/>
              <a:gd name="connsiteX7" fmla="*/ 690562 w 1202223"/>
              <a:gd name="connsiteY7" fmla="*/ 0 h 1356516"/>
              <a:gd name="connsiteX8" fmla="*/ 0 w 1202223"/>
              <a:gd name="connsiteY8" fmla="*/ 190500 h 1356516"/>
              <a:gd name="connsiteX9" fmla="*/ 23812 w 1202223"/>
              <a:gd name="connsiteY9" fmla="*/ 261938 h 1356516"/>
              <a:gd name="connsiteX10" fmla="*/ 276224 w 1202223"/>
              <a:gd name="connsiteY10" fmla="*/ 166687 h 1356516"/>
              <a:gd name="connsiteX11" fmla="*/ 338138 w 1202223"/>
              <a:gd name="connsiteY11" fmla="*/ 376238 h 1356516"/>
              <a:gd name="connsiteX12" fmla="*/ 61912 w 1202223"/>
              <a:gd name="connsiteY12" fmla="*/ 461962 h 1356516"/>
              <a:gd name="connsiteX13" fmla="*/ 80962 w 1202223"/>
              <a:gd name="connsiteY13" fmla="*/ 504825 h 1356516"/>
              <a:gd name="connsiteX14" fmla="*/ 257175 w 1202223"/>
              <a:gd name="connsiteY14" fmla="*/ 461962 h 1356516"/>
              <a:gd name="connsiteX15" fmla="*/ 327510 w 1202223"/>
              <a:gd name="connsiteY15" fmla="*/ 685796 h 1356516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819149 w 1202223"/>
              <a:gd name="connsiteY3" fmla="*/ 47625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719137 w 1202223"/>
              <a:gd name="connsiteY5" fmla="*/ 71438 h 1379538"/>
              <a:gd name="connsiteX6" fmla="*/ 690562 w 1202223"/>
              <a:gd name="connsiteY6" fmla="*/ 0 h 1379538"/>
              <a:gd name="connsiteX7" fmla="*/ 0 w 1202223"/>
              <a:gd name="connsiteY7" fmla="*/ 190500 h 1379538"/>
              <a:gd name="connsiteX8" fmla="*/ 23812 w 1202223"/>
              <a:gd name="connsiteY8" fmla="*/ 261938 h 1379538"/>
              <a:gd name="connsiteX9" fmla="*/ 276224 w 1202223"/>
              <a:gd name="connsiteY9" fmla="*/ 166687 h 1379538"/>
              <a:gd name="connsiteX10" fmla="*/ 338138 w 1202223"/>
              <a:gd name="connsiteY10" fmla="*/ 376238 h 1379538"/>
              <a:gd name="connsiteX11" fmla="*/ 61912 w 1202223"/>
              <a:gd name="connsiteY11" fmla="*/ 461962 h 1379538"/>
              <a:gd name="connsiteX12" fmla="*/ 80962 w 1202223"/>
              <a:gd name="connsiteY12" fmla="*/ 504825 h 1379538"/>
              <a:gd name="connsiteX13" fmla="*/ 257175 w 1202223"/>
              <a:gd name="connsiteY13" fmla="*/ 461962 h 1379538"/>
              <a:gd name="connsiteX14" fmla="*/ 327510 w 1202223"/>
              <a:gd name="connsiteY14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690562 w 1202223"/>
              <a:gd name="connsiteY5" fmla="*/ 0 h 1379538"/>
              <a:gd name="connsiteX6" fmla="*/ 0 w 1202223"/>
              <a:gd name="connsiteY6" fmla="*/ 190500 h 1379538"/>
              <a:gd name="connsiteX7" fmla="*/ 23812 w 1202223"/>
              <a:gd name="connsiteY7" fmla="*/ 261938 h 1379538"/>
              <a:gd name="connsiteX8" fmla="*/ 276224 w 1202223"/>
              <a:gd name="connsiteY8" fmla="*/ 166687 h 1379538"/>
              <a:gd name="connsiteX9" fmla="*/ 338138 w 1202223"/>
              <a:gd name="connsiteY9" fmla="*/ 376238 h 1379538"/>
              <a:gd name="connsiteX10" fmla="*/ 61912 w 1202223"/>
              <a:gd name="connsiteY10" fmla="*/ 461962 h 1379538"/>
              <a:gd name="connsiteX11" fmla="*/ 80962 w 1202223"/>
              <a:gd name="connsiteY11" fmla="*/ 504825 h 1379538"/>
              <a:gd name="connsiteX12" fmla="*/ 257175 w 1202223"/>
              <a:gd name="connsiteY12" fmla="*/ 461962 h 1379538"/>
              <a:gd name="connsiteX13" fmla="*/ 327510 w 1202223"/>
              <a:gd name="connsiteY13" fmla="*/ 685796 h 1379538"/>
              <a:gd name="connsiteX0" fmla="*/ 327510 w 1202223"/>
              <a:gd name="connsiteY0" fmla="*/ 647696 h 1341438"/>
              <a:gd name="connsiteX1" fmla="*/ 1103312 w 1202223"/>
              <a:gd name="connsiteY1" fmla="*/ 1341438 h 1341438"/>
              <a:gd name="connsiteX2" fmla="*/ 1202223 w 1202223"/>
              <a:gd name="connsiteY2" fmla="*/ 1318416 h 1341438"/>
              <a:gd name="connsiteX3" fmla="*/ 793749 w 1202223"/>
              <a:gd name="connsiteY3" fmla="*/ 0 h 1341438"/>
              <a:gd name="connsiteX4" fmla="*/ 609600 w 1202223"/>
              <a:gd name="connsiteY4" fmla="*/ 514351 h 1341438"/>
              <a:gd name="connsiteX5" fmla="*/ 0 w 1202223"/>
              <a:gd name="connsiteY5" fmla="*/ 152400 h 1341438"/>
              <a:gd name="connsiteX6" fmla="*/ 23812 w 1202223"/>
              <a:gd name="connsiteY6" fmla="*/ 223838 h 1341438"/>
              <a:gd name="connsiteX7" fmla="*/ 276224 w 1202223"/>
              <a:gd name="connsiteY7" fmla="*/ 128587 h 1341438"/>
              <a:gd name="connsiteX8" fmla="*/ 338138 w 1202223"/>
              <a:gd name="connsiteY8" fmla="*/ 338138 h 1341438"/>
              <a:gd name="connsiteX9" fmla="*/ 61912 w 1202223"/>
              <a:gd name="connsiteY9" fmla="*/ 423862 h 1341438"/>
              <a:gd name="connsiteX10" fmla="*/ 80962 w 1202223"/>
              <a:gd name="connsiteY10" fmla="*/ 466725 h 1341438"/>
              <a:gd name="connsiteX11" fmla="*/ 257175 w 1202223"/>
              <a:gd name="connsiteY11" fmla="*/ 423862 h 1341438"/>
              <a:gd name="connsiteX12" fmla="*/ 327510 w 1202223"/>
              <a:gd name="connsiteY12" fmla="*/ 647696 h 1341438"/>
              <a:gd name="connsiteX0" fmla="*/ 303698 w 1178411"/>
              <a:gd name="connsiteY0" fmla="*/ 647696 h 1341438"/>
              <a:gd name="connsiteX1" fmla="*/ 1079500 w 1178411"/>
              <a:gd name="connsiteY1" fmla="*/ 1341438 h 1341438"/>
              <a:gd name="connsiteX2" fmla="*/ 1178411 w 1178411"/>
              <a:gd name="connsiteY2" fmla="*/ 1318416 h 1341438"/>
              <a:gd name="connsiteX3" fmla="*/ 769937 w 1178411"/>
              <a:gd name="connsiteY3" fmla="*/ 0 h 1341438"/>
              <a:gd name="connsiteX4" fmla="*/ 585788 w 1178411"/>
              <a:gd name="connsiteY4" fmla="*/ 514351 h 1341438"/>
              <a:gd name="connsiteX5" fmla="*/ 0 w 1178411"/>
              <a:gd name="connsiteY5" fmla="*/ 223838 h 1341438"/>
              <a:gd name="connsiteX6" fmla="*/ 252412 w 1178411"/>
              <a:gd name="connsiteY6" fmla="*/ 128587 h 1341438"/>
              <a:gd name="connsiteX7" fmla="*/ 314326 w 1178411"/>
              <a:gd name="connsiteY7" fmla="*/ 338138 h 1341438"/>
              <a:gd name="connsiteX8" fmla="*/ 38100 w 1178411"/>
              <a:gd name="connsiteY8" fmla="*/ 423862 h 1341438"/>
              <a:gd name="connsiteX9" fmla="*/ 57150 w 1178411"/>
              <a:gd name="connsiteY9" fmla="*/ 466725 h 1341438"/>
              <a:gd name="connsiteX10" fmla="*/ 233363 w 1178411"/>
              <a:gd name="connsiteY10" fmla="*/ 423862 h 1341438"/>
              <a:gd name="connsiteX11" fmla="*/ 303698 w 1178411"/>
              <a:gd name="connsiteY11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14312 w 1140311"/>
              <a:gd name="connsiteY5" fmla="*/ 128587 h 1341438"/>
              <a:gd name="connsiteX6" fmla="*/ 276226 w 1140311"/>
              <a:gd name="connsiteY6" fmla="*/ 338138 h 1341438"/>
              <a:gd name="connsiteX7" fmla="*/ 0 w 1140311"/>
              <a:gd name="connsiteY7" fmla="*/ 423862 h 1341438"/>
              <a:gd name="connsiteX8" fmla="*/ 19050 w 1140311"/>
              <a:gd name="connsiteY8" fmla="*/ 466725 h 1341438"/>
              <a:gd name="connsiteX9" fmla="*/ 195263 w 1140311"/>
              <a:gd name="connsiteY9" fmla="*/ 423862 h 1341438"/>
              <a:gd name="connsiteX10" fmla="*/ 265598 w 1140311"/>
              <a:gd name="connsiteY10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76226 w 1140311"/>
              <a:gd name="connsiteY5" fmla="*/ 338138 h 1341438"/>
              <a:gd name="connsiteX6" fmla="*/ 0 w 1140311"/>
              <a:gd name="connsiteY6" fmla="*/ 423862 h 1341438"/>
              <a:gd name="connsiteX7" fmla="*/ 19050 w 1140311"/>
              <a:gd name="connsiteY7" fmla="*/ 466725 h 1341438"/>
              <a:gd name="connsiteX8" fmla="*/ 195263 w 1140311"/>
              <a:gd name="connsiteY8" fmla="*/ 423862 h 1341438"/>
              <a:gd name="connsiteX9" fmla="*/ 265598 w 1140311"/>
              <a:gd name="connsiteY9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0 w 1140311"/>
              <a:gd name="connsiteY5" fmla="*/ 423862 h 1341438"/>
              <a:gd name="connsiteX6" fmla="*/ 19050 w 1140311"/>
              <a:gd name="connsiteY6" fmla="*/ 466725 h 1341438"/>
              <a:gd name="connsiteX7" fmla="*/ 195263 w 1140311"/>
              <a:gd name="connsiteY7" fmla="*/ 423862 h 1341438"/>
              <a:gd name="connsiteX8" fmla="*/ 265598 w 1140311"/>
              <a:gd name="connsiteY8" fmla="*/ 647696 h 1341438"/>
              <a:gd name="connsiteX0" fmla="*/ 246548 w 1121261"/>
              <a:gd name="connsiteY0" fmla="*/ 647696 h 1341438"/>
              <a:gd name="connsiteX1" fmla="*/ 1022350 w 1121261"/>
              <a:gd name="connsiteY1" fmla="*/ 1341438 h 1341438"/>
              <a:gd name="connsiteX2" fmla="*/ 1121261 w 1121261"/>
              <a:gd name="connsiteY2" fmla="*/ 1318416 h 1341438"/>
              <a:gd name="connsiteX3" fmla="*/ 712787 w 1121261"/>
              <a:gd name="connsiteY3" fmla="*/ 0 h 1341438"/>
              <a:gd name="connsiteX4" fmla="*/ 528638 w 1121261"/>
              <a:gd name="connsiteY4" fmla="*/ 514351 h 1341438"/>
              <a:gd name="connsiteX5" fmla="*/ 0 w 1121261"/>
              <a:gd name="connsiteY5" fmla="*/ 466725 h 1341438"/>
              <a:gd name="connsiteX6" fmla="*/ 176213 w 1121261"/>
              <a:gd name="connsiteY6" fmla="*/ 423862 h 1341438"/>
              <a:gd name="connsiteX7" fmla="*/ 246548 w 1121261"/>
              <a:gd name="connsiteY7" fmla="*/ 647696 h 1341438"/>
              <a:gd name="connsiteX0" fmla="*/ 70335 w 945048"/>
              <a:gd name="connsiteY0" fmla="*/ 647696 h 1341438"/>
              <a:gd name="connsiteX1" fmla="*/ 846137 w 945048"/>
              <a:gd name="connsiteY1" fmla="*/ 1341438 h 1341438"/>
              <a:gd name="connsiteX2" fmla="*/ 945048 w 945048"/>
              <a:gd name="connsiteY2" fmla="*/ 1318416 h 1341438"/>
              <a:gd name="connsiteX3" fmla="*/ 536574 w 945048"/>
              <a:gd name="connsiteY3" fmla="*/ 0 h 1341438"/>
              <a:gd name="connsiteX4" fmla="*/ 352425 w 945048"/>
              <a:gd name="connsiteY4" fmla="*/ 514351 h 1341438"/>
              <a:gd name="connsiteX5" fmla="*/ 0 w 945048"/>
              <a:gd name="connsiteY5" fmla="*/ 423862 h 1341438"/>
              <a:gd name="connsiteX6" fmla="*/ 70335 w 945048"/>
              <a:gd name="connsiteY6" fmla="*/ 647696 h 1341438"/>
              <a:gd name="connsiteX0" fmla="*/ 0 w 874713"/>
              <a:gd name="connsiteY0" fmla="*/ 647696 h 1341438"/>
              <a:gd name="connsiteX1" fmla="*/ 775802 w 874713"/>
              <a:gd name="connsiteY1" fmla="*/ 1341438 h 1341438"/>
              <a:gd name="connsiteX2" fmla="*/ 874713 w 874713"/>
              <a:gd name="connsiteY2" fmla="*/ 1318416 h 1341438"/>
              <a:gd name="connsiteX3" fmla="*/ 466239 w 874713"/>
              <a:gd name="connsiteY3" fmla="*/ 0 h 1341438"/>
              <a:gd name="connsiteX4" fmla="*/ 282090 w 874713"/>
              <a:gd name="connsiteY4" fmla="*/ 514351 h 1341438"/>
              <a:gd name="connsiteX5" fmla="*/ 0 w 874713"/>
              <a:gd name="connsiteY5" fmla="*/ 647696 h 1341438"/>
              <a:gd name="connsiteX0" fmla="*/ 0 w 592623"/>
              <a:gd name="connsiteY0" fmla="*/ 514351 h 1341438"/>
              <a:gd name="connsiteX1" fmla="*/ 493712 w 592623"/>
              <a:gd name="connsiteY1" fmla="*/ 1341438 h 1341438"/>
              <a:gd name="connsiteX2" fmla="*/ 592623 w 592623"/>
              <a:gd name="connsiteY2" fmla="*/ 1318416 h 1341438"/>
              <a:gd name="connsiteX3" fmla="*/ 184149 w 592623"/>
              <a:gd name="connsiteY3" fmla="*/ 0 h 1341438"/>
              <a:gd name="connsiteX4" fmla="*/ 0 w 592623"/>
              <a:gd name="connsiteY4" fmla="*/ 514351 h 1341438"/>
              <a:gd name="connsiteX0" fmla="*/ 0 w 532298"/>
              <a:gd name="connsiteY0" fmla="*/ 0 h 1363662"/>
              <a:gd name="connsiteX1" fmla="*/ 433387 w 532298"/>
              <a:gd name="connsiteY1" fmla="*/ 1363662 h 1363662"/>
              <a:gd name="connsiteX2" fmla="*/ 532298 w 532298"/>
              <a:gd name="connsiteY2" fmla="*/ 1340640 h 1363662"/>
              <a:gd name="connsiteX3" fmla="*/ 123824 w 532298"/>
              <a:gd name="connsiteY3" fmla="*/ 22224 h 1363662"/>
              <a:gd name="connsiteX4" fmla="*/ 0 w 532298"/>
              <a:gd name="connsiteY4" fmla="*/ 0 h 1363662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98424 w 532298"/>
              <a:gd name="connsiteY3" fmla="*/ 0 h 1389063"/>
              <a:gd name="connsiteX4" fmla="*/ 0 w 532298"/>
              <a:gd name="connsiteY4" fmla="*/ 25401 h 1389063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30224 w 532298"/>
              <a:gd name="connsiteY3" fmla="*/ 1371602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32298"/>
              <a:gd name="connsiteY0" fmla="*/ 25401 h 1604965"/>
              <a:gd name="connsiteX1" fmla="*/ 433387 w 532298"/>
              <a:gd name="connsiteY1" fmla="*/ 1389063 h 1604965"/>
              <a:gd name="connsiteX2" fmla="*/ 532298 w 532298"/>
              <a:gd name="connsiteY2" fmla="*/ 1366041 h 1604965"/>
              <a:gd name="connsiteX3" fmla="*/ 506411 w 532298"/>
              <a:gd name="connsiteY3" fmla="*/ 1604965 h 1604965"/>
              <a:gd name="connsiteX4" fmla="*/ 98424 w 532298"/>
              <a:gd name="connsiteY4" fmla="*/ 0 h 1604965"/>
              <a:gd name="connsiteX5" fmla="*/ 0 w 532298"/>
              <a:gd name="connsiteY5" fmla="*/ 25401 h 1604965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01649 w 532298"/>
              <a:gd name="connsiteY3" fmla="*/ 1295403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08485"/>
              <a:gd name="connsiteY0" fmla="*/ 25401 h 1618453"/>
              <a:gd name="connsiteX1" fmla="*/ 433387 w 508485"/>
              <a:gd name="connsiteY1" fmla="*/ 1389063 h 1618453"/>
              <a:gd name="connsiteX2" fmla="*/ 508485 w 508485"/>
              <a:gd name="connsiteY2" fmla="*/ 1618453 h 1618453"/>
              <a:gd name="connsiteX3" fmla="*/ 501649 w 508485"/>
              <a:gd name="connsiteY3" fmla="*/ 1295403 h 1618453"/>
              <a:gd name="connsiteX4" fmla="*/ 98424 w 508485"/>
              <a:gd name="connsiteY4" fmla="*/ 0 h 1618453"/>
              <a:gd name="connsiteX5" fmla="*/ 0 w 508485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508485 w 530224"/>
              <a:gd name="connsiteY2" fmla="*/ 1618453 h 1618453"/>
              <a:gd name="connsiteX3" fmla="*/ 530224 w 530224"/>
              <a:gd name="connsiteY3" fmla="*/ 1395416 h 1618453"/>
              <a:gd name="connsiteX4" fmla="*/ 98424 w 530224"/>
              <a:gd name="connsiteY4" fmla="*/ 0 h 1618453"/>
              <a:gd name="connsiteX5" fmla="*/ 0 w 530224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63549 w 530224"/>
              <a:gd name="connsiteY2" fmla="*/ 1500190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39736 w 530224"/>
              <a:gd name="connsiteY2" fmla="*/ 1604965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0224" h="1618453">
                <a:moveTo>
                  <a:pt x="0" y="25401"/>
                </a:moveTo>
                <a:lnTo>
                  <a:pt x="433387" y="1389063"/>
                </a:lnTo>
                <a:lnTo>
                  <a:pt x="439736" y="1604965"/>
                </a:lnTo>
                <a:lnTo>
                  <a:pt x="508485" y="1618453"/>
                </a:lnTo>
                <a:lnTo>
                  <a:pt x="530224" y="1395416"/>
                </a:lnTo>
                <a:lnTo>
                  <a:pt x="98424" y="0"/>
                </a:lnTo>
                <a:lnTo>
                  <a:pt x="0" y="25401"/>
                </a:lnTo>
                <a:close/>
              </a:path>
            </a:pathLst>
          </a:custGeom>
          <a:solidFill>
            <a:srgbClr val="FF09E2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15916E1-6EA3-CC08-57A3-847CB7E83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3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8ED73-6F34-2904-45F4-EC8257158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E0A44A21-C6A8-C16C-D404-A70F50823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AC0760D-96E6-2D0F-8A91-88620CCB7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DAE71C8-1EA4-3761-A001-E707BFC0F1B6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41E011C2-2E73-73D3-B74D-EAF759A9E3F8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2027</a:t>
            </a:r>
            <a:r>
              <a:rPr lang="nl-NL" dirty="0"/>
              <a:t> – Q2</a:t>
            </a:r>
          </a:p>
          <a:p>
            <a:r>
              <a:rPr lang="nl-NL" sz="1500" i="1" dirty="0"/>
              <a:t>apr – mei - jun</a:t>
            </a:r>
            <a:endParaRPr lang="en-US" sz="1500" i="1" dirty="0"/>
          </a:p>
        </p:txBody>
      </p:sp>
      <p:sp>
        <p:nvSpPr>
          <p:cNvPr id="3" name="Vrije vorm: vorm 2">
            <a:extLst>
              <a:ext uri="{FF2B5EF4-FFF2-40B4-BE49-F238E27FC236}">
                <a16:creationId xmlns:a16="http://schemas.microsoft.com/office/drawing/2014/main" id="{C291137C-F533-F5D7-16FF-6D1E79F71997}"/>
              </a:ext>
            </a:extLst>
          </p:cNvPr>
          <p:cNvSpPr/>
          <p:nvPr/>
        </p:nvSpPr>
        <p:spPr>
          <a:xfrm>
            <a:off x="7601527" y="3648364"/>
            <a:ext cx="665018" cy="406400"/>
          </a:xfrm>
          <a:custGeom>
            <a:avLst/>
            <a:gdLst>
              <a:gd name="connsiteX0" fmla="*/ 581891 w 665018"/>
              <a:gd name="connsiteY0" fmla="*/ 0 h 406400"/>
              <a:gd name="connsiteX1" fmla="*/ 665018 w 665018"/>
              <a:gd name="connsiteY1" fmla="*/ 304800 h 406400"/>
              <a:gd name="connsiteX2" fmla="*/ 369455 w 665018"/>
              <a:gd name="connsiteY2" fmla="*/ 406400 h 406400"/>
              <a:gd name="connsiteX3" fmla="*/ 314037 w 665018"/>
              <a:gd name="connsiteY3" fmla="*/ 304800 h 406400"/>
              <a:gd name="connsiteX4" fmla="*/ 64655 w 665018"/>
              <a:gd name="connsiteY4" fmla="*/ 387927 h 406400"/>
              <a:gd name="connsiteX5" fmla="*/ 0 w 665018"/>
              <a:gd name="connsiteY5" fmla="*/ 138545 h 406400"/>
              <a:gd name="connsiteX6" fmla="*/ 581891 w 665018"/>
              <a:gd name="connsiteY6" fmla="*/ 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018" h="406400">
                <a:moveTo>
                  <a:pt x="581891" y="0"/>
                </a:moveTo>
                <a:lnTo>
                  <a:pt x="665018" y="304800"/>
                </a:lnTo>
                <a:lnTo>
                  <a:pt x="369455" y="406400"/>
                </a:lnTo>
                <a:lnTo>
                  <a:pt x="314037" y="304800"/>
                </a:lnTo>
                <a:lnTo>
                  <a:pt x="64655" y="387927"/>
                </a:lnTo>
                <a:lnTo>
                  <a:pt x="0" y="138545"/>
                </a:lnTo>
                <a:lnTo>
                  <a:pt x="581891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Vrije vorm: vorm 1">
            <a:extLst>
              <a:ext uri="{FF2B5EF4-FFF2-40B4-BE49-F238E27FC236}">
                <a16:creationId xmlns:a16="http://schemas.microsoft.com/office/drawing/2014/main" id="{48F46EAB-F1B6-FE17-EE7B-C4C048CEF2F5}"/>
              </a:ext>
            </a:extLst>
          </p:cNvPr>
          <p:cNvSpPr/>
          <p:nvPr/>
        </p:nvSpPr>
        <p:spPr>
          <a:xfrm>
            <a:off x="8183880" y="2621280"/>
            <a:ext cx="548640" cy="464820"/>
          </a:xfrm>
          <a:custGeom>
            <a:avLst/>
            <a:gdLst>
              <a:gd name="connsiteX0" fmla="*/ 419100 w 548640"/>
              <a:gd name="connsiteY0" fmla="*/ 0 h 464820"/>
              <a:gd name="connsiteX1" fmla="*/ 0 w 548640"/>
              <a:gd name="connsiteY1" fmla="*/ 83820 h 464820"/>
              <a:gd name="connsiteX2" fmla="*/ 114300 w 548640"/>
              <a:gd name="connsiteY2" fmla="*/ 464820 h 464820"/>
              <a:gd name="connsiteX3" fmla="*/ 548640 w 548640"/>
              <a:gd name="connsiteY3" fmla="*/ 381000 h 464820"/>
              <a:gd name="connsiteX4" fmla="*/ 419100 w 548640"/>
              <a:gd name="connsiteY4" fmla="*/ 0 h 46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" h="464820">
                <a:moveTo>
                  <a:pt x="419100" y="0"/>
                </a:moveTo>
                <a:lnTo>
                  <a:pt x="0" y="83820"/>
                </a:lnTo>
                <a:lnTo>
                  <a:pt x="114300" y="464820"/>
                </a:lnTo>
                <a:lnTo>
                  <a:pt x="548640" y="381000"/>
                </a:lnTo>
                <a:lnTo>
                  <a:pt x="419100" y="0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81CE499-9BA2-4F61-EB34-8B401242C0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83FBF207-CBED-A4E6-0E15-277A49320B93}"/>
              </a:ext>
            </a:extLst>
          </p:cNvPr>
          <p:cNvSpPr/>
          <p:nvPr/>
        </p:nvSpPr>
        <p:spPr>
          <a:xfrm>
            <a:off x="8980489" y="2886073"/>
            <a:ext cx="530224" cy="1618453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34540 h 2034540"/>
              <a:gd name="connsiteX1" fmla="*/ 906780 w 1311116"/>
              <a:gd name="connsiteY1" fmla="*/ 2004060 h 2034540"/>
              <a:gd name="connsiteX2" fmla="*/ 687878 w 1311116"/>
              <a:gd name="connsiteY2" fmla="*/ 1459807 h 2034540"/>
              <a:gd name="connsiteX3" fmla="*/ 1311116 w 1311116"/>
              <a:gd name="connsiteY3" fmla="*/ 1185386 h 2034540"/>
              <a:gd name="connsiteX4" fmla="*/ 1277779 w 1311116"/>
              <a:gd name="connsiteY4" fmla="*/ 1123474 h 2034540"/>
              <a:gd name="connsiteX5" fmla="*/ 994409 w 1311116"/>
              <a:gd name="connsiteY5" fmla="*/ 1211581 h 2034540"/>
              <a:gd name="connsiteX6" fmla="*/ 808673 w 1311116"/>
              <a:gd name="connsiteY6" fmla="*/ 713899 h 2034540"/>
              <a:gd name="connsiteX7" fmla="*/ 1044417 w 1311116"/>
              <a:gd name="connsiteY7" fmla="*/ 587692 h 2034540"/>
              <a:gd name="connsiteX8" fmla="*/ 565785 w 1311116"/>
              <a:gd name="connsiteY8" fmla="*/ 697231 h 2034540"/>
              <a:gd name="connsiteX9" fmla="*/ 496729 w 1311116"/>
              <a:gd name="connsiteY9" fmla="*/ 451962 h 2034540"/>
              <a:gd name="connsiteX10" fmla="*/ 430054 w 1311116"/>
              <a:gd name="connsiteY10" fmla="*/ 482917 h 2034540"/>
              <a:gd name="connsiteX11" fmla="*/ 487204 w 1311116"/>
              <a:gd name="connsiteY11" fmla="*/ 763905 h 2034540"/>
              <a:gd name="connsiteX12" fmla="*/ 411005 w 1311116"/>
              <a:gd name="connsiteY12" fmla="*/ 785336 h 2034540"/>
              <a:gd name="connsiteX13" fmla="*/ 441960 w 1311116"/>
              <a:gd name="connsiteY13" fmla="*/ 861536 h 2034540"/>
              <a:gd name="connsiteX14" fmla="*/ 739617 w 1311116"/>
              <a:gd name="connsiteY14" fmla="*/ 763905 h 2034540"/>
              <a:gd name="connsiteX15" fmla="*/ 944404 w 1311116"/>
              <a:gd name="connsiteY15" fmla="*/ 1249680 h 2034540"/>
              <a:gd name="connsiteX16" fmla="*/ 639604 w 1311116"/>
              <a:gd name="connsiteY16" fmla="*/ 1390174 h 2034540"/>
              <a:gd name="connsiteX17" fmla="*/ 586740 w 1311116"/>
              <a:gd name="connsiteY17" fmla="*/ 1242060 h 2034540"/>
              <a:gd name="connsiteX18" fmla="*/ 891540 w 1311116"/>
              <a:gd name="connsiteY18" fmla="*/ 1127760 h 2034540"/>
              <a:gd name="connsiteX19" fmla="*/ 857726 w 1311116"/>
              <a:gd name="connsiteY19" fmla="*/ 1052036 h 2034540"/>
              <a:gd name="connsiteX20" fmla="*/ 548640 w 1311116"/>
              <a:gd name="connsiteY20" fmla="*/ 1181100 h 2034540"/>
              <a:gd name="connsiteX21" fmla="*/ 525780 w 1311116"/>
              <a:gd name="connsiteY21" fmla="*/ 1089660 h 2034540"/>
              <a:gd name="connsiteX22" fmla="*/ 820579 w 1311116"/>
              <a:gd name="connsiteY22" fmla="*/ 976312 h 2034540"/>
              <a:gd name="connsiteX23" fmla="*/ 783908 w 1311116"/>
              <a:gd name="connsiteY23" fmla="*/ 897255 h 2034540"/>
              <a:gd name="connsiteX24" fmla="*/ 480060 w 1311116"/>
              <a:gd name="connsiteY24" fmla="*/ 1005840 h 2034540"/>
              <a:gd name="connsiteX25" fmla="*/ 0 w 1311116"/>
              <a:gd name="connsiteY25" fmla="*/ 0 h 2034540"/>
              <a:gd name="connsiteX26" fmla="*/ 784860 w 1311116"/>
              <a:gd name="connsiteY26" fmla="*/ 2034540 h 2034540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69055 w 900111"/>
              <a:gd name="connsiteY24" fmla="*/ 553878 h 1582578"/>
              <a:gd name="connsiteX25" fmla="*/ 373855 w 900111"/>
              <a:gd name="connsiteY25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373855 w 900111"/>
              <a:gd name="connsiteY24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3855 w 900111"/>
              <a:gd name="connsiteY23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373855 w 900111"/>
              <a:gd name="connsiteY22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373855 w 900111"/>
              <a:gd name="connsiteY21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373855 w 900111"/>
              <a:gd name="connsiteY20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373855 w 900111"/>
              <a:gd name="connsiteY19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373855 w 900111"/>
              <a:gd name="connsiteY18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373855 w 900111"/>
              <a:gd name="connsiteY17" fmla="*/ 1582578 h 1582578"/>
              <a:gd name="connsiteX0" fmla="*/ 228599 w 900111"/>
              <a:gd name="connsiteY0" fmla="*/ 938212 h 1552098"/>
              <a:gd name="connsiteX1" fmla="*/ 495775 w 900111"/>
              <a:gd name="connsiteY1" fmla="*/ 1552098 h 1552098"/>
              <a:gd name="connsiteX2" fmla="*/ 276873 w 900111"/>
              <a:gd name="connsiteY2" fmla="*/ 1007845 h 1552098"/>
              <a:gd name="connsiteX3" fmla="*/ 900111 w 900111"/>
              <a:gd name="connsiteY3" fmla="*/ 733424 h 1552098"/>
              <a:gd name="connsiteX4" fmla="*/ 866774 w 900111"/>
              <a:gd name="connsiteY4" fmla="*/ 671512 h 1552098"/>
              <a:gd name="connsiteX5" fmla="*/ 583404 w 900111"/>
              <a:gd name="connsiteY5" fmla="*/ 759619 h 1552098"/>
              <a:gd name="connsiteX6" fmla="*/ 397668 w 900111"/>
              <a:gd name="connsiteY6" fmla="*/ 261937 h 1552098"/>
              <a:gd name="connsiteX7" fmla="*/ 633412 w 900111"/>
              <a:gd name="connsiteY7" fmla="*/ 135730 h 1552098"/>
              <a:gd name="connsiteX8" fmla="*/ 154780 w 900111"/>
              <a:gd name="connsiteY8" fmla="*/ 245269 h 1552098"/>
              <a:gd name="connsiteX9" fmla="*/ 85724 w 900111"/>
              <a:gd name="connsiteY9" fmla="*/ 0 h 1552098"/>
              <a:gd name="connsiteX10" fmla="*/ 19049 w 900111"/>
              <a:gd name="connsiteY10" fmla="*/ 30955 h 1552098"/>
              <a:gd name="connsiteX11" fmla="*/ 76199 w 900111"/>
              <a:gd name="connsiteY11" fmla="*/ 311943 h 1552098"/>
              <a:gd name="connsiteX12" fmla="*/ 0 w 900111"/>
              <a:gd name="connsiteY12" fmla="*/ 333374 h 1552098"/>
              <a:gd name="connsiteX13" fmla="*/ 30955 w 900111"/>
              <a:gd name="connsiteY13" fmla="*/ 409574 h 1552098"/>
              <a:gd name="connsiteX14" fmla="*/ 328612 w 900111"/>
              <a:gd name="connsiteY14" fmla="*/ 311943 h 1552098"/>
              <a:gd name="connsiteX15" fmla="*/ 533399 w 900111"/>
              <a:gd name="connsiteY15" fmla="*/ 797718 h 1552098"/>
              <a:gd name="connsiteX16" fmla="*/ 228599 w 900111"/>
              <a:gd name="connsiteY16" fmla="*/ 938212 h 1552098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85724 w 900111"/>
              <a:gd name="connsiteY8" fmla="*/ 0 h 1007845"/>
              <a:gd name="connsiteX9" fmla="*/ 19049 w 900111"/>
              <a:gd name="connsiteY9" fmla="*/ 30955 h 1007845"/>
              <a:gd name="connsiteX10" fmla="*/ 76199 w 900111"/>
              <a:gd name="connsiteY10" fmla="*/ 311943 h 1007845"/>
              <a:gd name="connsiteX11" fmla="*/ 0 w 900111"/>
              <a:gd name="connsiteY11" fmla="*/ 333374 h 1007845"/>
              <a:gd name="connsiteX12" fmla="*/ 30955 w 900111"/>
              <a:gd name="connsiteY12" fmla="*/ 409574 h 1007845"/>
              <a:gd name="connsiteX13" fmla="*/ 328612 w 900111"/>
              <a:gd name="connsiteY13" fmla="*/ 311943 h 1007845"/>
              <a:gd name="connsiteX14" fmla="*/ 533399 w 900111"/>
              <a:gd name="connsiteY14" fmla="*/ 797718 h 1007845"/>
              <a:gd name="connsiteX15" fmla="*/ 228599 w 900111"/>
              <a:gd name="connsiteY15" fmla="*/ 938212 h 1007845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105876 w 900111"/>
              <a:gd name="connsiteY8" fmla="*/ 45247 h 1007845"/>
              <a:gd name="connsiteX9" fmla="*/ 85724 w 900111"/>
              <a:gd name="connsiteY9" fmla="*/ 0 h 1007845"/>
              <a:gd name="connsiteX10" fmla="*/ 19049 w 900111"/>
              <a:gd name="connsiteY10" fmla="*/ 30955 h 1007845"/>
              <a:gd name="connsiteX11" fmla="*/ 76199 w 900111"/>
              <a:gd name="connsiteY11" fmla="*/ 311943 h 1007845"/>
              <a:gd name="connsiteX12" fmla="*/ 0 w 900111"/>
              <a:gd name="connsiteY12" fmla="*/ 333374 h 1007845"/>
              <a:gd name="connsiteX13" fmla="*/ 30955 w 900111"/>
              <a:gd name="connsiteY13" fmla="*/ 409574 h 1007845"/>
              <a:gd name="connsiteX14" fmla="*/ 328612 w 900111"/>
              <a:gd name="connsiteY14" fmla="*/ 311943 h 1007845"/>
              <a:gd name="connsiteX15" fmla="*/ 533399 w 900111"/>
              <a:gd name="connsiteY15" fmla="*/ 797718 h 1007845"/>
              <a:gd name="connsiteX16" fmla="*/ 228599 w 900111"/>
              <a:gd name="connsiteY16" fmla="*/ 938212 h 1007845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19049 w 900111"/>
              <a:gd name="connsiteY10" fmla="*/ 135730 h 1112620"/>
              <a:gd name="connsiteX11" fmla="*/ 76199 w 900111"/>
              <a:gd name="connsiteY11" fmla="*/ 416718 h 1112620"/>
              <a:gd name="connsiteX12" fmla="*/ 0 w 900111"/>
              <a:gd name="connsiteY12" fmla="*/ 438149 h 1112620"/>
              <a:gd name="connsiteX13" fmla="*/ 30955 w 900111"/>
              <a:gd name="connsiteY13" fmla="*/ 514349 h 1112620"/>
              <a:gd name="connsiteX14" fmla="*/ 328612 w 900111"/>
              <a:gd name="connsiteY14" fmla="*/ 416718 h 1112620"/>
              <a:gd name="connsiteX15" fmla="*/ 533399 w 900111"/>
              <a:gd name="connsiteY15" fmla="*/ 902493 h 1112620"/>
              <a:gd name="connsiteX16" fmla="*/ 228599 w 900111"/>
              <a:gd name="connsiteY16" fmla="*/ 1042987 h 1112620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296376 w 900111"/>
              <a:gd name="connsiteY10" fmla="*/ 54772 h 1112620"/>
              <a:gd name="connsiteX11" fmla="*/ 19049 w 900111"/>
              <a:gd name="connsiteY11" fmla="*/ 135730 h 1112620"/>
              <a:gd name="connsiteX12" fmla="*/ 76199 w 900111"/>
              <a:gd name="connsiteY12" fmla="*/ 416718 h 1112620"/>
              <a:gd name="connsiteX13" fmla="*/ 0 w 900111"/>
              <a:gd name="connsiteY13" fmla="*/ 438149 h 1112620"/>
              <a:gd name="connsiteX14" fmla="*/ 30955 w 900111"/>
              <a:gd name="connsiteY14" fmla="*/ 514349 h 1112620"/>
              <a:gd name="connsiteX15" fmla="*/ 328612 w 900111"/>
              <a:gd name="connsiteY15" fmla="*/ 416718 h 1112620"/>
              <a:gd name="connsiteX16" fmla="*/ 533399 w 900111"/>
              <a:gd name="connsiteY16" fmla="*/ 902493 h 1112620"/>
              <a:gd name="connsiteX17" fmla="*/ 228599 w 900111"/>
              <a:gd name="connsiteY17" fmla="*/ 1042987 h 1112620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19049 w 900111"/>
              <a:gd name="connsiteY11" fmla="*/ 209546 h 1186436"/>
              <a:gd name="connsiteX12" fmla="*/ 76199 w 900111"/>
              <a:gd name="connsiteY12" fmla="*/ 490534 h 1186436"/>
              <a:gd name="connsiteX13" fmla="*/ 0 w 900111"/>
              <a:gd name="connsiteY13" fmla="*/ 511965 h 1186436"/>
              <a:gd name="connsiteX14" fmla="*/ 30955 w 900111"/>
              <a:gd name="connsiteY14" fmla="*/ 588165 h 1186436"/>
              <a:gd name="connsiteX15" fmla="*/ 328612 w 900111"/>
              <a:gd name="connsiteY15" fmla="*/ 490534 h 1186436"/>
              <a:gd name="connsiteX16" fmla="*/ 533399 w 900111"/>
              <a:gd name="connsiteY16" fmla="*/ 976309 h 1186436"/>
              <a:gd name="connsiteX17" fmla="*/ 228599 w 900111"/>
              <a:gd name="connsiteY17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248751 w 900111"/>
              <a:gd name="connsiteY11" fmla="*/ 109538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39214 w 900111"/>
              <a:gd name="connsiteY12" fmla="*/ 147638 h 1186436"/>
              <a:gd name="connsiteX13" fmla="*/ 19049 w 900111"/>
              <a:gd name="connsiteY13" fmla="*/ 209546 h 1186436"/>
              <a:gd name="connsiteX14" fmla="*/ 76199 w 900111"/>
              <a:gd name="connsiteY14" fmla="*/ 490534 h 1186436"/>
              <a:gd name="connsiteX15" fmla="*/ 0 w 900111"/>
              <a:gd name="connsiteY15" fmla="*/ 511965 h 1186436"/>
              <a:gd name="connsiteX16" fmla="*/ 30955 w 900111"/>
              <a:gd name="connsiteY16" fmla="*/ 588165 h 1186436"/>
              <a:gd name="connsiteX17" fmla="*/ 328612 w 900111"/>
              <a:gd name="connsiteY17" fmla="*/ 490534 h 1186436"/>
              <a:gd name="connsiteX18" fmla="*/ 533399 w 900111"/>
              <a:gd name="connsiteY18" fmla="*/ 976309 h 1186436"/>
              <a:gd name="connsiteX19" fmla="*/ 228599 w 900111"/>
              <a:gd name="connsiteY19" fmla="*/ 1116803 h 1186436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9049 w 900111"/>
              <a:gd name="connsiteY13" fmla="*/ 557208 h 1534098"/>
              <a:gd name="connsiteX14" fmla="*/ 76199 w 900111"/>
              <a:gd name="connsiteY14" fmla="*/ 838196 h 1534098"/>
              <a:gd name="connsiteX15" fmla="*/ 0 w 900111"/>
              <a:gd name="connsiteY15" fmla="*/ 859627 h 1534098"/>
              <a:gd name="connsiteX16" fmla="*/ 30955 w 900111"/>
              <a:gd name="connsiteY16" fmla="*/ 935827 h 1534098"/>
              <a:gd name="connsiteX17" fmla="*/ 328612 w 900111"/>
              <a:gd name="connsiteY17" fmla="*/ 838196 h 1534098"/>
              <a:gd name="connsiteX18" fmla="*/ 533399 w 900111"/>
              <a:gd name="connsiteY18" fmla="*/ 1323971 h 1534098"/>
              <a:gd name="connsiteX19" fmla="*/ 228599 w 900111"/>
              <a:gd name="connsiteY19" fmla="*/ 1464465 h 1534098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53501 w 900111"/>
              <a:gd name="connsiteY13" fmla="*/ 138112 h 1534098"/>
              <a:gd name="connsiteX14" fmla="*/ 19049 w 900111"/>
              <a:gd name="connsiteY14" fmla="*/ 557208 h 1534098"/>
              <a:gd name="connsiteX15" fmla="*/ 76199 w 900111"/>
              <a:gd name="connsiteY15" fmla="*/ 838196 h 1534098"/>
              <a:gd name="connsiteX16" fmla="*/ 0 w 900111"/>
              <a:gd name="connsiteY16" fmla="*/ 859627 h 1534098"/>
              <a:gd name="connsiteX17" fmla="*/ 30955 w 900111"/>
              <a:gd name="connsiteY17" fmla="*/ 935827 h 1534098"/>
              <a:gd name="connsiteX18" fmla="*/ 328612 w 900111"/>
              <a:gd name="connsiteY18" fmla="*/ 838196 h 1534098"/>
              <a:gd name="connsiteX19" fmla="*/ 533399 w 900111"/>
              <a:gd name="connsiteY19" fmla="*/ 1323971 h 1534098"/>
              <a:gd name="connsiteX20" fmla="*/ 228599 w 900111"/>
              <a:gd name="connsiteY20" fmla="*/ 1464465 h 153409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19049 w 900111"/>
              <a:gd name="connsiteY14" fmla="*/ 614358 h 1591248"/>
              <a:gd name="connsiteX15" fmla="*/ 76199 w 900111"/>
              <a:gd name="connsiteY15" fmla="*/ 895346 h 1591248"/>
              <a:gd name="connsiteX16" fmla="*/ 0 w 900111"/>
              <a:gd name="connsiteY16" fmla="*/ 916777 h 1591248"/>
              <a:gd name="connsiteX17" fmla="*/ 30955 w 900111"/>
              <a:gd name="connsiteY17" fmla="*/ 992977 h 1591248"/>
              <a:gd name="connsiteX18" fmla="*/ 328612 w 900111"/>
              <a:gd name="connsiteY18" fmla="*/ 895346 h 1591248"/>
              <a:gd name="connsiteX19" fmla="*/ 533399 w 900111"/>
              <a:gd name="connsiteY19" fmla="*/ 1381121 h 1591248"/>
              <a:gd name="connsiteX20" fmla="*/ 228599 w 900111"/>
              <a:gd name="connsiteY20" fmla="*/ 1521615 h 159124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339239 w 900111"/>
              <a:gd name="connsiteY14" fmla="*/ 119062 h 1591248"/>
              <a:gd name="connsiteX15" fmla="*/ 19049 w 900111"/>
              <a:gd name="connsiteY15" fmla="*/ 614358 h 1591248"/>
              <a:gd name="connsiteX16" fmla="*/ 76199 w 900111"/>
              <a:gd name="connsiteY16" fmla="*/ 895346 h 1591248"/>
              <a:gd name="connsiteX17" fmla="*/ 0 w 900111"/>
              <a:gd name="connsiteY17" fmla="*/ 916777 h 1591248"/>
              <a:gd name="connsiteX18" fmla="*/ 30955 w 900111"/>
              <a:gd name="connsiteY18" fmla="*/ 992977 h 1591248"/>
              <a:gd name="connsiteX19" fmla="*/ 328612 w 900111"/>
              <a:gd name="connsiteY19" fmla="*/ 895346 h 1591248"/>
              <a:gd name="connsiteX20" fmla="*/ 533399 w 900111"/>
              <a:gd name="connsiteY20" fmla="*/ 1381121 h 1591248"/>
              <a:gd name="connsiteX21" fmla="*/ 228599 w 900111"/>
              <a:gd name="connsiteY21" fmla="*/ 1521615 h 1591248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049 w 900111"/>
              <a:gd name="connsiteY15" fmla="*/ 685796 h 1662686"/>
              <a:gd name="connsiteX16" fmla="*/ 76199 w 900111"/>
              <a:gd name="connsiteY16" fmla="*/ 966784 h 1662686"/>
              <a:gd name="connsiteX17" fmla="*/ 0 w 900111"/>
              <a:gd name="connsiteY17" fmla="*/ 988215 h 1662686"/>
              <a:gd name="connsiteX18" fmla="*/ 30955 w 900111"/>
              <a:gd name="connsiteY18" fmla="*/ 1064415 h 1662686"/>
              <a:gd name="connsiteX19" fmla="*/ 328612 w 900111"/>
              <a:gd name="connsiteY19" fmla="*/ 966784 h 1662686"/>
              <a:gd name="connsiteX20" fmla="*/ 533399 w 900111"/>
              <a:gd name="connsiteY20" fmla="*/ 1452559 h 1662686"/>
              <a:gd name="connsiteX21" fmla="*/ 228599 w 900111"/>
              <a:gd name="connsiteY21" fmla="*/ 1593053 h 1662686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6364 w 900111"/>
              <a:gd name="connsiteY15" fmla="*/ 328613 h 1662686"/>
              <a:gd name="connsiteX16" fmla="*/ 19049 w 900111"/>
              <a:gd name="connsiteY16" fmla="*/ 685796 h 1662686"/>
              <a:gd name="connsiteX17" fmla="*/ 76199 w 900111"/>
              <a:gd name="connsiteY17" fmla="*/ 966784 h 1662686"/>
              <a:gd name="connsiteX18" fmla="*/ 0 w 900111"/>
              <a:gd name="connsiteY18" fmla="*/ 988215 h 1662686"/>
              <a:gd name="connsiteX19" fmla="*/ 30955 w 900111"/>
              <a:gd name="connsiteY19" fmla="*/ 1064415 h 1662686"/>
              <a:gd name="connsiteX20" fmla="*/ 328612 w 900111"/>
              <a:gd name="connsiteY20" fmla="*/ 966784 h 1662686"/>
              <a:gd name="connsiteX21" fmla="*/ 533399 w 900111"/>
              <a:gd name="connsiteY21" fmla="*/ 1452559 h 1662686"/>
              <a:gd name="connsiteX22" fmla="*/ 228599 w 900111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327510 w 1208572"/>
              <a:gd name="connsiteY16" fmla="*/ 685796 h 1662686"/>
              <a:gd name="connsiteX17" fmla="*/ 384660 w 1208572"/>
              <a:gd name="connsiteY17" fmla="*/ 966784 h 1662686"/>
              <a:gd name="connsiteX18" fmla="*/ 308461 w 1208572"/>
              <a:gd name="connsiteY18" fmla="*/ 988215 h 1662686"/>
              <a:gd name="connsiteX19" fmla="*/ 339416 w 1208572"/>
              <a:gd name="connsiteY19" fmla="*/ 1064415 h 1662686"/>
              <a:gd name="connsiteX20" fmla="*/ 637073 w 1208572"/>
              <a:gd name="connsiteY20" fmla="*/ 966784 h 1662686"/>
              <a:gd name="connsiteX21" fmla="*/ 841860 w 1208572"/>
              <a:gd name="connsiteY21" fmla="*/ 1452559 h 1662686"/>
              <a:gd name="connsiteX22" fmla="*/ 537060 w 1208572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166687 w 1208572"/>
              <a:gd name="connsiteY16" fmla="*/ 442913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66687 w 1208572"/>
              <a:gd name="connsiteY17" fmla="*/ 461963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261937 w 1208572"/>
              <a:gd name="connsiteY19" fmla="*/ 485775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157162 w 1208572"/>
              <a:gd name="connsiteY20" fmla="*/ 533400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123825 w 1208572"/>
              <a:gd name="connsiteY21" fmla="*/ 542925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276224 w 1208572"/>
              <a:gd name="connsiteY17" fmla="*/ 166687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14337 w 1208572"/>
              <a:gd name="connsiteY7" fmla="*/ 700088 h 1662686"/>
              <a:gd name="connsiteX8" fmla="*/ 846623 w 1208572"/>
              <a:gd name="connsiteY8" fmla="*/ 550066 h 1662686"/>
              <a:gd name="connsiteX9" fmla="*/ 819149 w 1208572"/>
              <a:gd name="connsiteY9" fmla="*/ 476250 h 1662686"/>
              <a:gd name="connsiteX10" fmla="*/ 609600 w 1208572"/>
              <a:gd name="connsiteY10" fmla="*/ 552451 h 1662686"/>
              <a:gd name="connsiteX11" fmla="*/ 519112 w 1208572"/>
              <a:gd name="connsiteY11" fmla="*/ 128588 h 1662686"/>
              <a:gd name="connsiteX12" fmla="*/ 719137 w 1208572"/>
              <a:gd name="connsiteY12" fmla="*/ 71438 h 1662686"/>
              <a:gd name="connsiteX13" fmla="*/ 690562 w 1208572"/>
              <a:gd name="connsiteY13" fmla="*/ 0 h 1662686"/>
              <a:gd name="connsiteX14" fmla="*/ 0 w 1208572"/>
              <a:gd name="connsiteY14" fmla="*/ 190500 h 1662686"/>
              <a:gd name="connsiteX15" fmla="*/ 23812 w 1208572"/>
              <a:gd name="connsiteY15" fmla="*/ 261938 h 1662686"/>
              <a:gd name="connsiteX16" fmla="*/ 276224 w 1208572"/>
              <a:gd name="connsiteY16" fmla="*/ 166687 h 1662686"/>
              <a:gd name="connsiteX17" fmla="*/ 338138 w 1208572"/>
              <a:gd name="connsiteY17" fmla="*/ 376238 h 1662686"/>
              <a:gd name="connsiteX18" fmla="*/ 61912 w 1208572"/>
              <a:gd name="connsiteY18" fmla="*/ 461962 h 1662686"/>
              <a:gd name="connsiteX19" fmla="*/ 80962 w 1208572"/>
              <a:gd name="connsiteY19" fmla="*/ 504825 h 1662686"/>
              <a:gd name="connsiteX20" fmla="*/ 257175 w 1208572"/>
              <a:gd name="connsiteY20" fmla="*/ 461962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414337 w 1208572"/>
              <a:gd name="connsiteY6" fmla="*/ 700088 h 1662686"/>
              <a:gd name="connsiteX7" fmla="*/ 846623 w 1208572"/>
              <a:gd name="connsiteY7" fmla="*/ 550066 h 1662686"/>
              <a:gd name="connsiteX8" fmla="*/ 819149 w 1208572"/>
              <a:gd name="connsiteY8" fmla="*/ 476250 h 1662686"/>
              <a:gd name="connsiteX9" fmla="*/ 609600 w 1208572"/>
              <a:gd name="connsiteY9" fmla="*/ 552451 h 1662686"/>
              <a:gd name="connsiteX10" fmla="*/ 519112 w 1208572"/>
              <a:gd name="connsiteY10" fmla="*/ 128588 h 1662686"/>
              <a:gd name="connsiteX11" fmla="*/ 719137 w 1208572"/>
              <a:gd name="connsiteY11" fmla="*/ 71438 h 1662686"/>
              <a:gd name="connsiteX12" fmla="*/ 690562 w 1208572"/>
              <a:gd name="connsiteY12" fmla="*/ 0 h 1662686"/>
              <a:gd name="connsiteX13" fmla="*/ 0 w 1208572"/>
              <a:gd name="connsiteY13" fmla="*/ 190500 h 1662686"/>
              <a:gd name="connsiteX14" fmla="*/ 23812 w 1208572"/>
              <a:gd name="connsiteY14" fmla="*/ 261938 h 1662686"/>
              <a:gd name="connsiteX15" fmla="*/ 276224 w 1208572"/>
              <a:gd name="connsiteY15" fmla="*/ 166687 h 1662686"/>
              <a:gd name="connsiteX16" fmla="*/ 338138 w 1208572"/>
              <a:gd name="connsiteY16" fmla="*/ 376238 h 1662686"/>
              <a:gd name="connsiteX17" fmla="*/ 61912 w 1208572"/>
              <a:gd name="connsiteY17" fmla="*/ 461962 h 1662686"/>
              <a:gd name="connsiteX18" fmla="*/ 80962 w 1208572"/>
              <a:gd name="connsiteY18" fmla="*/ 504825 h 1662686"/>
              <a:gd name="connsiteX19" fmla="*/ 257175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414337 w 1208572"/>
              <a:gd name="connsiteY5" fmla="*/ 700088 h 1662686"/>
              <a:gd name="connsiteX6" fmla="*/ 846623 w 1208572"/>
              <a:gd name="connsiteY6" fmla="*/ 550066 h 1662686"/>
              <a:gd name="connsiteX7" fmla="*/ 819149 w 1208572"/>
              <a:gd name="connsiteY7" fmla="*/ 476250 h 1662686"/>
              <a:gd name="connsiteX8" fmla="*/ 609600 w 1208572"/>
              <a:gd name="connsiteY8" fmla="*/ 552451 h 1662686"/>
              <a:gd name="connsiteX9" fmla="*/ 519112 w 1208572"/>
              <a:gd name="connsiteY9" fmla="*/ 128588 h 1662686"/>
              <a:gd name="connsiteX10" fmla="*/ 719137 w 1208572"/>
              <a:gd name="connsiteY10" fmla="*/ 71438 h 1662686"/>
              <a:gd name="connsiteX11" fmla="*/ 690562 w 1208572"/>
              <a:gd name="connsiteY11" fmla="*/ 0 h 1662686"/>
              <a:gd name="connsiteX12" fmla="*/ 0 w 1208572"/>
              <a:gd name="connsiteY12" fmla="*/ 190500 h 1662686"/>
              <a:gd name="connsiteX13" fmla="*/ 23812 w 1208572"/>
              <a:gd name="connsiteY13" fmla="*/ 261938 h 1662686"/>
              <a:gd name="connsiteX14" fmla="*/ 276224 w 1208572"/>
              <a:gd name="connsiteY14" fmla="*/ 166687 h 1662686"/>
              <a:gd name="connsiteX15" fmla="*/ 338138 w 1208572"/>
              <a:gd name="connsiteY15" fmla="*/ 376238 h 1662686"/>
              <a:gd name="connsiteX16" fmla="*/ 61912 w 1208572"/>
              <a:gd name="connsiteY16" fmla="*/ 461962 h 1662686"/>
              <a:gd name="connsiteX17" fmla="*/ 80962 w 1208572"/>
              <a:gd name="connsiteY17" fmla="*/ 504825 h 1662686"/>
              <a:gd name="connsiteX18" fmla="*/ 257175 w 1208572"/>
              <a:gd name="connsiteY18" fmla="*/ 461962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414337 w 1208572"/>
              <a:gd name="connsiteY4" fmla="*/ 700088 h 1662686"/>
              <a:gd name="connsiteX5" fmla="*/ 846623 w 1208572"/>
              <a:gd name="connsiteY5" fmla="*/ 550066 h 1662686"/>
              <a:gd name="connsiteX6" fmla="*/ 819149 w 1208572"/>
              <a:gd name="connsiteY6" fmla="*/ 476250 h 1662686"/>
              <a:gd name="connsiteX7" fmla="*/ 609600 w 1208572"/>
              <a:gd name="connsiteY7" fmla="*/ 552451 h 1662686"/>
              <a:gd name="connsiteX8" fmla="*/ 519112 w 1208572"/>
              <a:gd name="connsiteY8" fmla="*/ 128588 h 1662686"/>
              <a:gd name="connsiteX9" fmla="*/ 719137 w 1208572"/>
              <a:gd name="connsiteY9" fmla="*/ 71438 h 1662686"/>
              <a:gd name="connsiteX10" fmla="*/ 690562 w 1208572"/>
              <a:gd name="connsiteY10" fmla="*/ 0 h 1662686"/>
              <a:gd name="connsiteX11" fmla="*/ 0 w 1208572"/>
              <a:gd name="connsiteY11" fmla="*/ 190500 h 1662686"/>
              <a:gd name="connsiteX12" fmla="*/ 23812 w 1208572"/>
              <a:gd name="connsiteY12" fmla="*/ 261938 h 1662686"/>
              <a:gd name="connsiteX13" fmla="*/ 276224 w 1208572"/>
              <a:gd name="connsiteY13" fmla="*/ 166687 h 1662686"/>
              <a:gd name="connsiteX14" fmla="*/ 338138 w 1208572"/>
              <a:gd name="connsiteY14" fmla="*/ 376238 h 1662686"/>
              <a:gd name="connsiteX15" fmla="*/ 61912 w 1208572"/>
              <a:gd name="connsiteY15" fmla="*/ 461962 h 1662686"/>
              <a:gd name="connsiteX16" fmla="*/ 80962 w 1208572"/>
              <a:gd name="connsiteY16" fmla="*/ 504825 h 1662686"/>
              <a:gd name="connsiteX17" fmla="*/ 257175 w 1208572"/>
              <a:gd name="connsiteY17" fmla="*/ 461962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414337 w 1208572"/>
              <a:gd name="connsiteY3" fmla="*/ 700088 h 1662686"/>
              <a:gd name="connsiteX4" fmla="*/ 846623 w 1208572"/>
              <a:gd name="connsiteY4" fmla="*/ 550066 h 1662686"/>
              <a:gd name="connsiteX5" fmla="*/ 819149 w 1208572"/>
              <a:gd name="connsiteY5" fmla="*/ 476250 h 1662686"/>
              <a:gd name="connsiteX6" fmla="*/ 609600 w 1208572"/>
              <a:gd name="connsiteY6" fmla="*/ 552451 h 1662686"/>
              <a:gd name="connsiteX7" fmla="*/ 519112 w 1208572"/>
              <a:gd name="connsiteY7" fmla="*/ 128588 h 1662686"/>
              <a:gd name="connsiteX8" fmla="*/ 719137 w 1208572"/>
              <a:gd name="connsiteY8" fmla="*/ 71438 h 1662686"/>
              <a:gd name="connsiteX9" fmla="*/ 690562 w 1208572"/>
              <a:gd name="connsiteY9" fmla="*/ 0 h 1662686"/>
              <a:gd name="connsiteX10" fmla="*/ 0 w 1208572"/>
              <a:gd name="connsiteY10" fmla="*/ 190500 h 1662686"/>
              <a:gd name="connsiteX11" fmla="*/ 23812 w 1208572"/>
              <a:gd name="connsiteY11" fmla="*/ 261938 h 1662686"/>
              <a:gd name="connsiteX12" fmla="*/ 276224 w 1208572"/>
              <a:gd name="connsiteY12" fmla="*/ 166687 h 1662686"/>
              <a:gd name="connsiteX13" fmla="*/ 338138 w 1208572"/>
              <a:gd name="connsiteY13" fmla="*/ 376238 h 1662686"/>
              <a:gd name="connsiteX14" fmla="*/ 61912 w 1208572"/>
              <a:gd name="connsiteY14" fmla="*/ 461962 h 1662686"/>
              <a:gd name="connsiteX15" fmla="*/ 80962 w 1208572"/>
              <a:gd name="connsiteY15" fmla="*/ 504825 h 1662686"/>
              <a:gd name="connsiteX16" fmla="*/ 257175 w 1208572"/>
              <a:gd name="connsiteY16" fmla="*/ 461962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841860 w 846623"/>
              <a:gd name="connsiteY21" fmla="*/ 1452559 h 1662686"/>
              <a:gd name="connsiteX22" fmla="*/ 537060 w 846623"/>
              <a:gd name="connsiteY22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537060 w 846623"/>
              <a:gd name="connsiteY21" fmla="*/ 1593053 h 1662686"/>
              <a:gd name="connsiteX0" fmla="*/ 537060 w 846623"/>
              <a:gd name="connsiteY0" fmla="*/ 1593053 h 1593053"/>
              <a:gd name="connsiteX1" fmla="*/ 414337 w 846623"/>
              <a:gd name="connsiteY1" fmla="*/ 700088 h 1593053"/>
              <a:gd name="connsiteX2" fmla="*/ 846623 w 846623"/>
              <a:gd name="connsiteY2" fmla="*/ 550066 h 1593053"/>
              <a:gd name="connsiteX3" fmla="*/ 819149 w 846623"/>
              <a:gd name="connsiteY3" fmla="*/ 476250 h 1593053"/>
              <a:gd name="connsiteX4" fmla="*/ 609600 w 846623"/>
              <a:gd name="connsiteY4" fmla="*/ 552451 h 1593053"/>
              <a:gd name="connsiteX5" fmla="*/ 519112 w 846623"/>
              <a:gd name="connsiteY5" fmla="*/ 128588 h 1593053"/>
              <a:gd name="connsiteX6" fmla="*/ 719137 w 846623"/>
              <a:gd name="connsiteY6" fmla="*/ 71438 h 1593053"/>
              <a:gd name="connsiteX7" fmla="*/ 690562 w 846623"/>
              <a:gd name="connsiteY7" fmla="*/ 0 h 1593053"/>
              <a:gd name="connsiteX8" fmla="*/ 0 w 846623"/>
              <a:gd name="connsiteY8" fmla="*/ 190500 h 1593053"/>
              <a:gd name="connsiteX9" fmla="*/ 23812 w 846623"/>
              <a:gd name="connsiteY9" fmla="*/ 261938 h 1593053"/>
              <a:gd name="connsiteX10" fmla="*/ 276224 w 846623"/>
              <a:gd name="connsiteY10" fmla="*/ 166687 h 1593053"/>
              <a:gd name="connsiteX11" fmla="*/ 338138 w 846623"/>
              <a:gd name="connsiteY11" fmla="*/ 376238 h 1593053"/>
              <a:gd name="connsiteX12" fmla="*/ 61912 w 846623"/>
              <a:gd name="connsiteY12" fmla="*/ 461962 h 1593053"/>
              <a:gd name="connsiteX13" fmla="*/ 80962 w 846623"/>
              <a:gd name="connsiteY13" fmla="*/ 504825 h 1593053"/>
              <a:gd name="connsiteX14" fmla="*/ 257175 w 846623"/>
              <a:gd name="connsiteY14" fmla="*/ 461962 h 1593053"/>
              <a:gd name="connsiteX15" fmla="*/ 327510 w 846623"/>
              <a:gd name="connsiteY15" fmla="*/ 685796 h 1593053"/>
              <a:gd name="connsiteX16" fmla="*/ 384660 w 846623"/>
              <a:gd name="connsiteY16" fmla="*/ 966784 h 1593053"/>
              <a:gd name="connsiteX17" fmla="*/ 308461 w 846623"/>
              <a:gd name="connsiteY17" fmla="*/ 988215 h 1593053"/>
              <a:gd name="connsiteX18" fmla="*/ 339416 w 846623"/>
              <a:gd name="connsiteY18" fmla="*/ 1064415 h 1593053"/>
              <a:gd name="connsiteX19" fmla="*/ 637073 w 846623"/>
              <a:gd name="connsiteY19" fmla="*/ 966784 h 1593053"/>
              <a:gd name="connsiteX20" fmla="*/ 537060 w 846623"/>
              <a:gd name="connsiteY20" fmla="*/ 1593053 h 1593053"/>
              <a:gd name="connsiteX0" fmla="*/ 637073 w 846623"/>
              <a:gd name="connsiteY0" fmla="*/ 966784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19" fmla="*/ 637073 w 846623"/>
              <a:gd name="connsiteY19" fmla="*/ 966784 h 1064415"/>
              <a:gd name="connsiteX0" fmla="*/ 339416 w 846623"/>
              <a:gd name="connsiteY0" fmla="*/ 1064415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0" fmla="*/ 308461 w 846623"/>
              <a:gd name="connsiteY0" fmla="*/ 988215 h 988215"/>
              <a:gd name="connsiteX1" fmla="*/ 414337 w 846623"/>
              <a:gd name="connsiteY1" fmla="*/ 700088 h 988215"/>
              <a:gd name="connsiteX2" fmla="*/ 846623 w 846623"/>
              <a:gd name="connsiteY2" fmla="*/ 550066 h 988215"/>
              <a:gd name="connsiteX3" fmla="*/ 819149 w 846623"/>
              <a:gd name="connsiteY3" fmla="*/ 476250 h 988215"/>
              <a:gd name="connsiteX4" fmla="*/ 609600 w 846623"/>
              <a:gd name="connsiteY4" fmla="*/ 552451 h 988215"/>
              <a:gd name="connsiteX5" fmla="*/ 519112 w 846623"/>
              <a:gd name="connsiteY5" fmla="*/ 128588 h 988215"/>
              <a:gd name="connsiteX6" fmla="*/ 719137 w 846623"/>
              <a:gd name="connsiteY6" fmla="*/ 71438 h 988215"/>
              <a:gd name="connsiteX7" fmla="*/ 690562 w 846623"/>
              <a:gd name="connsiteY7" fmla="*/ 0 h 988215"/>
              <a:gd name="connsiteX8" fmla="*/ 0 w 846623"/>
              <a:gd name="connsiteY8" fmla="*/ 190500 h 988215"/>
              <a:gd name="connsiteX9" fmla="*/ 23812 w 846623"/>
              <a:gd name="connsiteY9" fmla="*/ 261938 h 988215"/>
              <a:gd name="connsiteX10" fmla="*/ 276224 w 846623"/>
              <a:gd name="connsiteY10" fmla="*/ 166687 h 988215"/>
              <a:gd name="connsiteX11" fmla="*/ 338138 w 846623"/>
              <a:gd name="connsiteY11" fmla="*/ 376238 h 988215"/>
              <a:gd name="connsiteX12" fmla="*/ 61912 w 846623"/>
              <a:gd name="connsiteY12" fmla="*/ 461962 h 988215"/>
              <a:gd name="connsiteX13" fmla="*/ 80962 w 846623"/>
              <a:gd name="connsiteY13" fmla="*/ 504825 h 988215"/>
              <a:gd name="connsiteX14" fmla="*/ 257175 w 846623"/>
              <a:gd name="connsiteY14" fmla="*/ 461962 h 988215"/>
              <a:gd name="connsiteX15" fmla="*/ 327510 w 846623"/>
              <a:gd name="connsiteY15" fmla="*/ 685796 h 988215"/>
              <a:gd name="connsiteX16" fmla="*/ 384660 w 846623"/>
              <a:gd name="connsiteY16" fmla="*/ 966784 h 988215"/>
              <a:gd name="connsiteX17" fmla="*/ 308461 w 846623"/>
              <a:gd name="connsiteY17" fmla="*/ 988215 h 988215"/>
              <a:gd name="connsiteX0" fmla="*/ 384660 w 846623"/>
              <a:gd name="connsiteY0" fmla="*/ 966784 h 966784"/>
              <a:gd name="connsiteX1" fmla="*/ 414337 w 846623"/>
              <a:gd name="connsiteY1" fmla="*/ 700088 h 966784"/>
              <a:gd name="connsiteX2" fmla="*/ 846623 w 846623"/>
              <a:gd name="connsiteY2" fmla="*/ 550066 h 966784"/>
              <a:gd name="connsiteX3" fmla="*/ 819149 w 846623"/>
              <a:gd name="connsiteY3" fmla="*/ 476250 h 966784"/>
              <a:gd name="connsiteX4" fmla="*/ 609600 w 846623"/>
              <a:gd name="connsiteY4" fmla="*/ 552451 h 966784"/>
              <a:gd name="connsiteX5" fmla="*/ 519112 w 846623"/>
              <a:gd name="connsiteY5" fmla="*/ 128588 h 966784"/>
              <a:gd name="connsiteX6" fmla="*/ 719137 w 846623"/>
              <a:gd name="connsiteY6" fmla="*/ 71438 h 966784"/>
              <a:gd name="connsiteX7" fmla="*/ 690562 w 846623"/>
              <a:gd name="connsiteY7" fmla="*/ 0 h 966784"/>
              <a:gd name="connsiteX8" fmla="*/ 0 w 846623"/>
              <a:gd name="connsiteY8" fmla="*/ 190500 h 966784"/>
              <a:gd name="connsiteX9" fmla="*/ 23812 w 846623"/>
              <a:gd name="connsiteY9" fmla="*/ 261938 h 966784"/>
              <a:gd name="connsiteX10" fmla="*/ 276224 w 846623"/>
              <a:gd name="connsiteY10" fmla="*/ 166687 h 966784"/>
              <a:gd name="connsiteX11" fmla="*/ 338138 w 846623"/>
              <a:gd name="connsiteY11" fmla="*/ 376238 h 966784"/>
              <a:gd name="connsiteX12" fmla="*/ 61912 w 846623"/>
              <a:gd name="connsiteY12" fmla="*/ 461962 h 966784"/>
              <a:gd name="connsiteX13" fmla="*/ 80962 w 846623"/>
              <a:gd name="connsiteY13" fmla="*/ 504825 h 966784"/>
              <a:gd name="connsiteX14" fmla="*/ 257175 w 846623"/>
              <a:gd name="connsiteY14" fmla="*/ 461962 h 966784"/>
              <a:gd name="connsiteX15" fmla="*/ 327510 w 846623"/>
              <a:gd name="connsiteY15" fmla="*/ 685796 h 966784"/>
              <a:gd name="connsiteX16" fmla="*/ 384660 w 846623"/>
              <a:gd name="connsiteY16" fmla="*/ 966784 h 966784"/>
              <a:gd name="connsiteX0" fmla="*/ 327510 w 846623"/>
              <a:gd name="connsiteY0" fmla="*/ 685796 h 700088"/>
              <a:gd name="connsiteX1" fmla="*/ 414337 w 846623"/>
              <a:gd name="connsiteY1" fmla="*/ 700088 h 700088"/>
              <a:gd name="connsiteX2" fmla="*/ 846623 w 846623"/>
              <a:gd name="connsiteY2" fmla="*/ 550066 h 700088"/>
              <a:gd name="connsiteX3" fmla="*/ 819149 w 846623"/>
              <a:gd name="connsiteY3" fmla="*/ 476250 h 700088"/>
              <a:gd name="connsiteX4" fmla="*/ 609600 w 846623"/>
              <a:gd name="connsiteY4" fmla="*/ 552451 h 700088"/>
              <a:gd name="connsiteX5" fmla="*/ 519112 w 846623"/>
              <a:gd name="connsiteY5" fmla="*/ 128588 h 700088"/>
              <a:gd name="connsiteX6" fmla="*/ 719137 w 846623"/>
              <a:gd name="connsiteY6" fmla="*/ 71438 h 700088"/>
              <a:gd name="connsiteX7" fmla="*/ 690562 w 846623"/>
              <a:gd name="connsiteY7" fmla="*/ 0 h 700088"/>
              <a:gd name="connsiteX8" fmla="*/ 0 w 846623"/>
              <a:gd name="connsiteY8" fmla="*/ 190500 h 700088"/>
              <a:gd name="connsiteX9" fmla="*/ 23812 w 846623"/>
              <a:gd name="connsiteY9" fmla="*/ 261938 h 700088"/>
              <a:gd name="connsiteX10" fmla="*/ 276224 w 846623"/>
              <a:gd name="connsiteY10" fmla="*/ 166687 h 700088"/>
              <a:gd name="connsiteX11" fmla="*/ 338138 w 846623"/>
              <a:gd name="connsiteY11" fmla="*/ 376238 h 700088"/>
              <a:gd name="connsiteX12" fmla="*/ 61912 w 846623"/>
              <a:gd name="connsiteY12" fmla="*/ 461962 h 700088"/>
              <a:gd name="connsiteX13" fmla="*/ 80962 w 846623"/>
              <a:gd name="connsiteY13" fmla="*/ 504825 h 700088"/>
              <a:gd name="connsiteX14" fmla="*/ 257175 w 846623"/>
              <a:gd name="connsiteY14" fmla="*/ 461962 h 700088"/>
              <a:gd name="connsiteX15" fmla="*/ 327510 w 846623"/>
              <a:gd name="connsiteY15" fmla="*/ 685796 h 700088"/>
              <a:gd name="connsiteX0" fmla="*/ 327510 w 1202223"/>
              <a:gd name="connsiteY0" fmla="*/ 685796 h 1356516"/>
              <a:gd name="connsiteX1" fmla="*/ 414337 w 1202223"/>
              <a:gd name="connsiteY1" fmla="*/ 700088 h 1356516"/>
              <a:gd name="connsiteX2" fmla="*/ 1202223 w 1202223"/>
              <a:gd name="connsiteY2" fmla="*/ 1356516 h 1356516"/>
              <a:gd name="connsiteX3" fmla="*/ 819149 w 1202223"/>
              <a:gd name="connsiteY3" fmla="*/ 476250 h 1356516"/>
              <a:gd name="connsiteX4" fmla="*/ 609600 w 1202223"/>
              <a:gd name="connsiteY4" fmla="*/ 552451 h 1356516"/>
              <a:gd name="connsiteX5" fmla="*/ 519112 w 1202223"/>
              <a:gd name="connsiteY5" fmla="*/ 128588 h 1356516"/>
              <a:gd name="connsiteX6" fmla="*/ 719137 w 1202223"/>
              <a:gd name="connsiteY6" fmla="*/ 71438 h 1356516"/>
              <a:gd name="connsiteX7" fmla="*/ 690562 w 1202223"/>
              <a:gd name="connsiteY7" fmla="*/ 0 h 1356516"/>
              <a:gd name="connsiteX8" fmla="*/ 0 w 1202223"/>
              <a:gd name="connsiteY8" fmla="*/ 190500 h 1356516"/>
              <a:gd name="connsiteX9" fmla="*/ 23812 w 1202223"/>
              <a:gd name="connsiteY9" fmla="*/ 261938 h 1356516"/>
              <a:gd name="connsiteX10" fmla="*/ 276224 w 1202223"/>
              <a:gd name="connsiteY10" fmla="*/ 166687 h 1356516"/>
              <a:gd name="connsiteX11" fmla="*/ 338138 w 1202223"/>
              <a:gd name="connsiteY11" fmla="*/ 376238 h 1356516"/>
              <a:gd name="connsiteX12" fmla="*/ 61912 w 1202223"/>
              <a:gd name="connsiteY12" fmla="*/ 461962 h 1356516"/>
              <a:gd name="connsiteX13" fmla="*/ 80962 w 1202223"/>
              <a:gd name="connsiteY13" fmla="*/ 504825 h 1356516"/>
              <a:gd name="connsiteX14" fmla="*/ 257175 w 1202223"/>
              <a:gd name="connsiteY14" fmla="*/ 461962 h 1356516"/>
              <a:gd name="connsiteX15" fmla="*/ 327510 w 1202223"/>
              <a:gd name="connsiteY15" fmla="*/ 685796 h 1356516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819149 w 1202223"/>
              <a:gd name="connsiteY3" fmla="*/ 47625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719137 w 1202223"/>
              <a:gd name="connsiteY5" fmla="*/ 71438 h 1379538"/>
              <a:gd name="connsiteX6" fmla="*/ 690562 w 1202223"/>
              <a:gd name="connsiteY6" fmla="*/ 0 h 1379538"/>
              <a:gd name="connsiteX7" fmla="*/ 0 w 1202223"/>
              <a:gd name="connsiteY7" fmla="*/ 190500 h 1379538"/>
              <a:gd name="connsiteX8" fmla="*/ 23812 w 1202223"/>
              <a:gd name="connsiteY8" fmla="*/ 261938 h 1379538"/>
              <a:gd name="connsiteX9" fmla="*/ 276224 w 1202223"/>
              <a:gd name="connsiteY9" fmla="*/ 166687 h 1379538"/>
              <a:gd name="connsiteX10" fmla="*/ 338138 w 1202223"/>
              <a:gd name="connsiteY10" fmla="*/ 376238 h 1379538"/>
              <a:gd name="connsiteX11" fmla="*/ 61912 w 1202223"/>
              <a:gd name="connsiteY11" fmla="*/ 461962 h 1379538"/>
              <a:gd name="connsiteX12" fmla="*/ 80962 w 1202223"/>
              <a:gd name="connsiteY12" fmla="*/ 504825 h 1379538"/>
              <a:gd name="connsiteX13" fmla="*/ 257175 w 1202223"/>
              <a:gd name="connsiteY13" fmla="*/ 461962 h 1379538"/>
              <a:gd name="connsiteX14" fmla="*/ 327510 w 1202223"/>
              <a:gd name="connsiteY14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690562 w 1202223"/>
              <a:gd name="connsiteY5" fmla="*/ 0 h 1379538"/>
              <a:gd name="connsiteX6" fmla="*/ 0 w 1202223"/>
              <a:gd name="connsiteY6" fmla="*/ 190500 h 1379538"/>
              <a:gd name="connsiteX7" fmla="*/ 23812 w 1202223"/>
              <a:gd name="connsiteY7" fmla="*/ 261938 h 1379538"/>
              <a:gd name="connsiteX8" fmla="*/ 276224 w 1202223"/>
              <a:gd name="connsiteY8" fmla="*/ 166687 h 1379538"/>
              <a:gd name="connsiteX9" fmla="*/ 338138 w 1202223"/>
              <a:gd name="connsiteY9" fmla="*/ 376238 h 1379538"/>
              <a:gd name="connsiteX10" fmla="*/ 61912 w 1202223"/>
              <a:gd name="connsiteY10" fmla="*/ 461962 h 1379538"/>
              <a:gd name="connsiteX11" fmla="*/ 80962 w 1202223"/>
              <a:gd name="connsiteY11" fmla="*/ 504825 h 1379538"/>
              <a:gd name="connsiteX12" fmla="*/ 257175 w 1202223"/>
              <a:gd name="connsiteY12" fmla="*/ 461962 h 1379538"/>
              <a:gd name="connsiteX13" fmla="*/ 327510 w 1202223"/>
              <a:gd name="connsiteY13" fmla="*/ 685796 h 1379538"/>
              <a:gd name="connsiteX0" fmla="*/ 327510 w 1202223"/>
              <a:gd name="connsiteY0" fmla="*/ 647696 h 1341438"/>
              <a:gd name="connsiteX1" fmla="*/ 1103312 w 1202223"/>
              <a:gd name="connsiteY1" fmla="*/ 1341438 h 1341438"/>
              <a:gd name="connsiteX2" fmla="*/ 1202223 w 1202223"/>
              <a:gd name="connsiteY2" fmla="*/ 1318416 h 1341438"/>
              <a:gd name="connsiteX3" fmla="*/ 793749 w 1202223"/>
              <a:gd name="connsiteY3" fmla="*/ 0 h 1341438"/>
              <a:gd name="connsiteX4" fmla="*/ 609600 w 1202223"/>
              <a:gd name="connsiteY4" fmla="*/ 514351 h 1341438"/>
              <a:gd name="connsiteX5" fmla="*/ 0 w 1202223"/>
              <a:gd name="connsiteY5" fmla="*/ 152400 h 1341438"/>
              <a:gd name="connsiteX6" fmla="*/ 23812 w 1202223"/>
              <a:gd name="connsiteY6" fmla="*/ 223838 h 1341438"/>
              <a:gd name="connsiteX7" fmla="*/ 276224 w 1202223"/>
              <a:gd name="connsiteY7" fmla="*/ 128587 h 1341438"/>
              <a:gd name="connsiteX8" fmla="*/ 338138 w 1202223"/>
              <a:gd name="connsiteY8" fmla="*/ 338138 h 1341438"/>
              <a:gd name="connsiteX9" fmla="*/ 61912 w 1202223"/>
              <a:gd name="connsiteY9" fmla="*/ 423862 h 1341438"/>
              <a:gd name="connsiteX10" fmla="*/ 80962 w 1202223"/>
              <a:gd name="connsiteY10" fmla="*/ 466725 h 1341438"/>
              <a:gd name="connsiteX11" fmla="*/ 257175 w 1202223"/>
              <a:gd name="connsiteY11" fmla="*/ 423862 h 1341438"/>
              <a:gd name="connsiteX12" fmla="*/ 327510 w 1202223"/>
              <a:gd name="connsiteY12" fmla="*/ 647696 h 1341438"/>
              <a:gd name="connsiteX0" fmla="*/ 303698 w 1178411"/>
              <a:gd name="connsiteY0" fmla="*/ 647696 h 1341438"/>
              <a:gd name="connsiteX1" fmla="*/ 1079500 w 1178411"/>
              <a:gd name="connsiteY1" fmla="*/ 1341438 h 1341438"/>
              <a:gd name="connsiteX2" fmla="*/ 1178411 w 1178411"/>
              <a:gd name="connsiteY2" fmla="*/ 1318416 h 1341438"/>
              <a:gd name="connsiteX3" fmla="*/ 769937 w 1178411"/>
              <a:gd name="connsiteY3" fmla="*/ 0 h 1341438"/>
              <a:gd name="connsiteX4" fmla="*/ 585788 w 1178411"/>
              <a:gd name="connsiteY4" fmla="*/ 514351 h 1341438"/>
              <a:gd name="connsiteX5" fmla="*/ 0 w 1178411"/>
              <a:gd name="connsiteY5" fmla="*/ 223838 h 1341438"/>
              <a:gd name="connsiteX6" fmla="*/ 252412 w 1178411"/>
              <a:gd name="connsiteY6" fmla="*/ 128587 h 1341438"/>
              <a:gd name="connsiteX7" fmla="*/ 314326 w 1178411"/>
              <a:gd name="connsiteY7" fmla="*/ 338138 h 1341438"/>
              <a:gd name="connsiteX8" fmla="*/ 38100 w 1178411"/>
              <a:gd name="connsiteY8" fmla="*/ 423862 h 1341438"/>
              <a:gd name="connsiteX9" fmla="*/ 57150 w 1178411"/>
              <a:gd name="connsiteY9" fmla="*/ 466725 h 1341438"/>
              <a:gd name="connsiteX10" fmla="*/ 233363 w 1178411"/>
              <a:gd name="connsiteY10" fmla="*/ 423862 h 1341438"/>
              <a:gd name="connsiteX11" fmla="*/ 303698 w 1178411"/>
              <a:gd name="connsiteY11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14312 w 1140311"/>
              <a:gd name="connsiteY5" fmla="*/ 128587 h 1341438"/>
              <a:gd name="connsiteX6" fmla="*/ 276226 w 1140311"/>
              <a:gd name="connsiteY6" fmla="*/ 338138 h 1341438"/>
              <a:gd name="connsiteX7" fmla="*/ 0 w 1140311"/>
              <a:gd name="connsiteY7" fmla="*/ 423862 h 1341438"/>
              <a:gd name="connsiteX8" fmla="*/ 19050 w 1140311"/>
              <a:gd name="connsiteY8" fmla="*/ 466725 h 1341438"/>
              <a:gd name="connsiteX9" fmla="*/ 195263 w 1140311"/>
              <a:gd name="connsiteY9" fmla="*/ 423862 h 1341438"/>
              <a:gd name="connsiteX10" fmla="*/ 265598 w 1140311"/>
              <a:gd name="connsiteY10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76226 w 1140311"/>
              <a:gd name="connsiteY5" fmla="*/ 338138 h 1341438"/>
              <a:gd name="connsiteX6" fmla="*/ 0 w 1140311"/>
              <a:gd name="connsiteY6" fmla="*/ 423862 h 1341438"/>
              <a:gd name="connsiteX7" fmla="*/ 19050 w 1140311"/>
              <a:gd name="connsiteY7" fmla="*/ 466725 h 1341438"/>
              <a:gd name="connsiteX8" fmla="*/ 195263 w 1140311"/>
              <a:gd name="connsiteY8" fmla="*/ 423862 h 1341438"/>
              <a:gd name="connsiteX9" fmla="*/ 265598 w 1140311"/>
              <a:gd name="connsiteY9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0 w 1140311"/>
              <a:gd name="connsiteY5" fmla="*/ 423862 h 1341438"/>
              <a:gd name="connsiteX6" fmla="*/ 19050 w 1140311"/>
              <a:gd name="connsiteY6" fmla="*/ 466725 h 1341438"/>
              <a:gd name="connsiteX7" fmla="*/ 195263 w 1140311"/>
              <a:gd name="connsiteY7" fmla="*/ 423862 h 1341438"/>
              <a:gd name="connsiteX8" fmla="*/ 265598 w 1140311"/>
              <a:gd name="connsiteY8" fmla="*/ 647696 h 1341438"/>
              <a:gd name="connsiteX0" fmla="*/ 246548 w 1121261"/>
              <a:gd name="connsiteY0" fmla="*/ 647696 h 1341438"/>
              <a:gd name="connsiteX1" fmla="*/ 1022350 w 1121261"/>
              <a:gd name="connsiteY1" fmla="*/ 1341438 h 1341438"/>
              <a:gd name="connsiteX2" fmla="*/ 1121261 w 1121261"/>
              <a:gd name="connsiteY2" fmla="*/ 1318416 h 1341438"/>
              <a:gd name="connsiteX3" fmla="*/ 712787 w 1121261"/>
              <a:gd name="connsiteY3" fmla="*/ 0 h 1341438"/>
              <a:gd name="connsiteX4" fmla="*/ 528638 w 1121261"/>
              <a:gd name="connsiteY4" fmla="*/ 514351 h 1341438"/>
              <a:gd name="connsiteX5" fmla="*/ 0 w 1121261"/>
              <a:gd name="connsiteY5" fmla="*/ 466725 h 1341438"/>
              <a:gd name="connsiteX6" fmla="*/ 176213 w 1121261"/>
              <a:gd name="connsiteY6" fmla="*/ 423862 h 1341438"/>
              <a:gd name="connsiteX7" fmla="*/ 246548 w 1121261"/>
              <a:gd name="connsiteY7" fmla="*/ 647696 h 1341438"/>
              <a:gd name="connsiteX0" fmla="*/ 70335 w 945048"/>
              <a:gd name="connsiteY0" fmla="*/ 647696 h 1341438"/>
              <a:gd name="connsiteX1" fmla="*/ 846137 w 945048"/>
              <a:gd name="connsiteY1" fmla="*/ 1341438 h 1341438"/>
              <a:gd name="connsiteX2" fmla="*/ 945048 w 945048"/>
              <a:gd name="connsiteY2" fmla="*/ 1318416 h 1341438"/>
              <a:gd name="connsiteX3" fmla="*/ 536574 w 945048"/>
              <a:gd name="connsiteY3" fmla="*/ 0 h 1341438"/>
              <a:gd name="connsiteX4" fmla="*/ 352425 w 945048"/>
              <a:gd name="connsiteY4" fmla="*/ 514351 h 1341438"/>
              <a:gd name="connsiteX5" fmla="*/ 0 w 945048"/>
              <a:gd name="connsiteY5" fmla="*/ 423862 h 1341438"/>
              <a:gd name="connsiteX6" fmla="*/ 70335 w 945048"/>
              <a:gd name="connsiteY6" fmla="*/ 647696 h 1341438"/>
              <a:gd name="connsiteX0" fmla="*/ 0 w 874713"/>
              <a:gd name="connsiteY0" fmla="*/ 647696 h 1341438"/>
              <a:gd name="connsiteX1" fmla="*/ 775802 w 874713"/>
              <a:gd name="connsiteY1" fmla="*/ 1341438 h 1341438"/>
              <a:gd name="connsiteX2" fmla="*/ 874713 w 874713"/>
              <a:gd name="connsiteY2" fmla="*/ 1318416 h 1341438"/>
              <a:gd name="connsiteX3" fmla="*/ 466239 w 874713"/>
              <a:gd name="connsiteY3" fmla="*/ 0 h 1341438"/>
              <a:gd name="connsiteX4" fmla="*/ 282090 w 874713"/>
              <a:gd name="connsiteY4" fmla="*/ 514351 h 1341438"/>
              <a:gd name="connsiteX5" fmla="*/ 0 w 874713"/>
              <a:gd name="connsiteY5" fmla="*/ 647696 h 1341438"/>
              <a:gd name="connsiteX0" fmla="*/ 0 w 592623"/>
              <a:gd name="connsiteY0" fmla="*/ 514351 h 1341438"/>
              <a:gd name="connsiteX1" fmla="*/ 493712 w 592623"/>
              <a:gd name="connsiteY1" fmla="*/ 1341438 h 1341438"/>
              <a:gd name="connsiteX2" fmla="*/ 592623 w 592623"/>
              <a:gd name="connsiteY2" fmla="*/ 1318416 h 1341438"/>
              <a:gd name="connsiteX3" fmla="*/ 184149 w 592623"/>
              <a:gd name="connsiteY3" fmla="*/ 0 h 1341438"/>
              <a:gd name="connsiteX4" fmla="*/ 0 w 592623"/>
              <a:gd name="connsiteY4" fmla="*/ 514351 h 1341438"/>
              <a:gd name="connsiteX0" fmla="*/ 0 w 532298"/>
              <a:gd name="connsiteY0" fmla="*/ 0 h 1363662"/>
              <a:gd name="connsiteX1" fmla="*/ 433387 w 532298"/>
              <a:gd name="connsiteY1" fmla="*/ 1363662 h 1363662"/>
              <a:gd name="connsiteX2" fmla="*/ 532298 w 532298"/>
              <a:gd name="connsiteY2" fmla="*/ 1340640 h 1363662"/>
              <a:gd name="connsiteX3" fmla="*/ 123824 w 532298"/>
              <a:gd name="connsiteY3" fmla="*/ 22224 h 1363662"/>
              <a:gd name="connsiteX4" fmla="*/ 0 w 532298"/>
              <a:gd name="connsiteY4" fmla="*/ 0 h 1363662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98424 w 532298"/>
              <a:gd name="connsiteY3" fmla="*/ 0 h 1389063"/>
              <a:gd name="connsiteX4" fmla="*/ 0 w 532298"/>
              <a:gd name="connsiteY4" fmla="*/ 25401 h 1389063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30224 w 532298"/>
              <a:gd name="connsiteY3" fmla="*/ 1371602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32298"/>
              <a:gd name="connsiteY0" fmla="*/ 25401 h 1604965"/>
              <a:gd name="connsiteX1" fmla="*/ 433387 w 532298"/>
              <a:gd name="connsiteY1" fmla="*/ 1389063 h 1604965"/>
              <a:gd name="connsiteX2" fmla="*/ 532298 w 532298"/>
              <a:gd name="connsiteY2" fmla="*/ 1366041 h 1604965"/>
              <a:gd name="connsiteX3" fmla="*/ 506411 w 532298"/>
              <a:gd name="connsiteY3" fmla="*/ 1604965 h 1604965"/>
              <a:gd name="connsiteX4" fmla="*/ 98424 w 532298"/>
              <a:gd name="connsiteY4" fmla="*/ 0 h 1604965"/>
              <a:gd name="connsiteX5" fmla="*/ 0 w 532298"/>
              <a:gd name="connsiteY5" fmla="*/ 25401 h 1604965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01649 w 532298"/>
              <a:gd name="connsiteY3" fmla="*/ 1295403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08485"/>
              <a:gd name="connsiteY0" fmla="*/ 25401 h 1618453"/>
              <a:gd name="connsiteX1" fmla="*/ 433387 w 508485"/>
              <a:gd name="connsiteY1" fmla="*/ 1389063 h 1618453"/>
              <a:gd name="connsiteX2" fmla="*/ 508485 w 508485"/>
              <a:gd name="connsiteY2" fmla="*/ 1618453 h 1618453"/>
              <a:gd name="connsiteX3" fmla="*/ 501649 w 508485"/>
              <a:gd name="connsiteY3" fmla="*/ 1295403 h 1618453"/>
              <a:gd name="connsiteX4" fmla="*/ 98424 w 508485"/>
              <a:gd name="connsiteY4" fmla="*/ 0 h 1618453"/>
              <a:gd name="connsiteX5" fmla="*/ 0 w 508485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508485 w 530224"/>
              <a:gd name="connsiteY2" fmla="*/ 1618453 h 1618453"/>
              <a:gd name="connsiteX3" fmla="*/ 530224 w 530224"/>
              <a:gd name="connsiteY3" fmla="*/ 1395416 h 1618453"/>
              <a:gd name="connsiteX4" fmla="*/ 98424 w 530224"/>
              <a:gd name="connsiteY4" fmla="*/ 0 h 1618453"/>
              <a:gd name="connsiteX5" fmla="*/ 0 w 530224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63549 w 530224"/>
              <a:gd name="connsiteY2" fmla="*/ 1500190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39736 w 530224"/>
              <a:gd name="connsiteY2" fmla="*/ 1604965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0224" h="1618453">
                <a:moveTo>
                  <a:pt x="0" y="25401"/>
                </a:moveTo>
                <a:lnTo>
                  <a:pt x="433387" y="1389063"/>
                </a:lnTo>
                <a:lnTo>
                  <a:pt x="439736" y="1604965"/>
                </a:lnTo>
                <a:lnTo>
                  <a:pt x="508485" y="1618453"/>
                </a:lnTo>
                <a:lnTo>
                  <a:pt x="530224" y="1395416"/>
                </a:lnTo>
                <a:lnTo>
                  <a:pt x="98424" y="0"/>
                </a:lnTo>
                <a:lnTo>
                  <a:pt x="0" y="25401"/>
                </a:lnTo>
                <a:close/>
              </a:path>
            </a:pathLst>
          </a:custGeom>
          <a:solidFill>
            <a:srgbClr val="FF09E2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D5AF1367-4E95-0DC5-575F-B7538327311B}"/>
              </a:ext>
            </a:extLst>
          </p:cNvPr>
          <p:cNvSpPr/>
          <p:nvPr/>
        </p:nvSpPr>
        <p:spPr>
          <a:xfrm>
            <a:off x="9525853" y="4775889"/>
            <a:ext cx="555624" cy="136527"/>
          </a:xfrm>
          <a:custGeom>
            <a:avLst/>
            <a:gdLst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586740 w 906780"/>
              <a:gd name="connsiteY2" fmla="*/ 1280160 h 2072640"/>
              <a:gd name="connsiteX3" fmla="*/ 891540 w 906780"/>
              <a:gd name="connsiteY3" fmla="*/ 1165860 h 2072640"/>
              <a:gd name="connsiteX4" fmla="*/ 845820 w 906780"/>
              <a:gd name="connsiteY4" fmla="*/ 1097280 h 2072640"/>
              <a:gd name="connsiteX5" fmla="*/ 548640 w 906780"/>
              <a:gd name="connsiteY5" fmla="*/ 1219200 h 2072640"/>
              <a:gd name="connsiteX6" fmla="*/ 525780 w 906780"/>
              <a:gd name="connsiteY6" fmla="*/ 1127760 h 2072640"/>
              <a:gd name="connsiteX7" fmla="*/ 784860 w 906780"/>
              <a:gd name="connsiteY7" fmla="*/ 1028700 h 2072640"/>
              <a:gd name="connsiteX8" fmla="*/ 769620 w 906780"/>
              <a:gd name="connsiteY8" fmla="*/ 944880 h 2072640"/>
              <a:gd name="connsiteX9" fmla="*/ 480060 w 906780"/>
              <a:gd name="connsiteY9" fmla="*/ 1043940 h 2072640"/>
              <a:gd name="connsiteX10" fmla="*/ 121920 w 906780"/>
              <a:gd name="connsiteY10" fmla="*/ 0 h 2072640"/>
              <a:gd name="connsiteX11" fmla="*/ 0 w 906780"/>
              <a:gd name="connsiteY11" fmla="*/ 38100 h 2072640"/>
              <a:gd name="connsiteX12" fmla="*/ 784860 w 906780"/>
              <a:gd name="connsiteY12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586740 w 906780"/>
              <a:gd name="connsiteY3" fmla="*/ 1280160 h 2072640"/>
              <a:gd name="connsiteX4" fmla="*/ 891540 w 906780"/>
              <a:gd name="connsiteY4" fmla="*/ 1165860 h 2072640"/>
              <a:gd name="connsiteX5" fmla="*/ 845820 w 906780"/>
              <a:gd name="connsiteY5" fmla="*/ 1097280 h 2072640"/>
              <a:gd name="connsiteX6" fmla="*/ 548640 w 906780"/>
              <a:gd name="connsiteY6" fmla="*/ 1219200 h 2072640"/>
              <a:gd name="connsiteX7" fmla="*/ 525780 w 906780"/>
              <a:gd name="connsiteY7" fmla="*/ 1127760 h 2072640"/>
              <a:gd name="connsiteX8" fmla="*/ 784860 w 906780"/>
              <a:gd name="connsiteY8" fmla="*/ 1028700 h 2072640"/>
              <a:gd name="connsiteX9" fmla="*/ 769620 w 906780"/>
              <a:gd name="connsiteY9" fmla="*/ 944880 h 2072640"/>
              <a:gd name="connsiteX10" fmla="*/ 480060 w 906780"/>
              <a:gd name="connsiteY10" fmla="*/ 1043940 h 2072640"/>
              <a:gd name="connsiteX11" fmla="*/ 121920 w 906780"/>
              <a:gd name="connsiteY11" fmla="*/ 0 h 2072640"/>
              <a:gd name="connsiteX12" fmla="*/ 0 w 906780"/>
              <a:gd name="connsiteY12" fmla="*/ 38100 h 2072640"/>
              <a:gd name="connsiteX13" fmla="*/ 784860 w 906780"/>
              <a:gd name="connsiteY13" fmla="*/ 2072640 h 2072640"/>
              <a:gd name="connsiteX0" fmla="*/ 784860 w 906780"/>
              <a:gd name="connsiteY0" fmla="*/ 2072640 h 2072640"/>
              <a:gd name="connsiteX1" fmla="*/ 906780 w 906780"/>
              <a:gd name="connsiteY1" fmla="*/ 2042160 h 2072640"/>
              <a:gd name="connsiteX2" fmla="*/ 687878 w 906780"/>
              <a:gd name="connsiteY2" fmla="*/ 1497907 h 2072640"/>
              <a:gd name="connsiteX3" fmla="*/ 663416 w 906780"/>
              <a:gd name="connsiteY3" fmla="*/ 1442561 h 2072640"/>
              <a:gd name="connsiteX4" fmla="*/ 586740 w 906780"/>
              <a:gd name="connsiteY4" fmla="*/ 1280160 h 2072640"/>
              <a:gd name="connsiteX5" fmla="*/ 891540 w 906780"/>
              <a:gd name="connsiteY5" fmla="*/ 1165860 h 2072640"/>
              <a:gd name="connsiteX6" fmla="*/ 845820 w 906780"/>
              <a:gd name="connsiteY6" fmla="*/ 1097280 h 2072640"/>
              <a:gd name="connsiteX7" fmla="*/ 548640 w 906780"/>
              <a:gd name="connsiteY7" fmla="*/ 1219200 h 2072640"/>
              <a:gd name="connsiteX8" fmla="*/ 525780 w 906780"/>
              <a:gd name="connsiteY8" fmla="*/ 1127760 h 2072640"/>
              <a:gd name="connsiteX9" fmla="*/ 784860 w 906780"/>
              <a:gd name="connsiteY9" fmla="*/ 1028700 h 2072640"/>
              <a:gd name="connsiteX10" fmla="*/ 769620 w 906780"/>
              <a:gd name="connsiteY10" fmla="*/ 944880 h 2072640"/>
              <a:gd name="connsiteX11" fmla="*/ 480060 w 906780"/>
              <a:gd name="connsiteY11" fmla="*/ 1043940 h 2072640"/>
              <a:gd name="connsiteX12" fmla="*/ 121920 w 906780"/>
              <a:gd name="connsiteY12" fmla="*/ 0 h 2072640"/>
              <a:gd name="connsiteX13" fmla="*/ 0 w 906780"/>
              <a:gd name="connsiteY13" fmla="*/ 38100 h 2072640"/>
              <a:gd name="connsiteX14" fmla="*/ 784860 w 906780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586740 w 1311116"/>
              <a:gd name="connsiteY4" fmla="*/ 1280160 h 2072640"/>
              <a:gd name="connsiteX5" fmla="*/ 891540 w 1311116"/>
              <a:gd name="connsiteY5" fmla="*/ 1165860 h 2072640"/>
              <a:gd name="connsiteX6" fmla="*/ 845820 w 1311116"/>
              <a:gd name="connsiteY6" fmla="*/ 1097280 h 2072640"/>
              <a:gd name="connsiteX7" fmla="*/ 548640 w 1311116"/>
              <a:gd name="connsiteY7" fmla="*/ 1219200 h 2072640"/>
              <a:gd name="connsiteX8" fmla="*/ 525780 w 1311116"/>
              <a:gd name="connsiteY8" fmla="*/ 1127760 h 2072640"/>
              <a:gd name="connsiteX9" fmla="*/ 784860 w 1311116"/>
              <a:gd name="connsiteY9" fmla="*/ 1028700 h 2072640"/>
              <a:gd name="connsiteX10" fmla="*/ 769620 w 1311116"/>
              <a:gd name="connsiteY10" fmla="*/ 944880 h 2072640"/>
              <a:gd name="connsiteX11" fmla="*/ 480060 w 1311116"/>
              <a:gd name="connsiteY11" fmla="*/ 1043940 h 2072640"/>
              <a:gd name="connsiteX12" fmla="*/ 121920 w 1311116"/>
              <a:gd name="connsiteY12" fmla="*/ 0 h 2072640"/>
              <a:gd name="connsiteX13" fmla="*/ 0 w 1311116"/>
              <a:gd name="connsiteY13" fmla="*/ 38100 h 2072640"/>
              <a:gd name="connsiteX14" fmla="*/ 784860 w 1311116"/>
              <a:gd name="connsiteY1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03960 w 1311116"/>
              <a:gd name="connsiteY4" fmla="*/ 1230630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586740 w 1311116"/>
              <a:gd name="connsiteY5" fmla="*/ 1280160 h 2072640"/>
              <a:gd name="connsiteX6" fmla="*/ 891540 w 1311116"/>
              <a:gd name="connsiteY6" fmla="*/ 1165860 h 2072640"/>
              <a:gd name="connsiteX7" fmla="*/ 845820 w 1311116"/>
              <a:gd name="connsiteY7" fmla="*/ 1097280 h 2072640"/>
              <a:gd name="connsiteX8" fmla="*/ 548640 w 1311116"/>
              <a:gd name="connsiteY8" fmla="*/ 1219200 h 2072640"/>
              <a:gd name="connsiteX9" fmla="*/ 525780 w 1311116"/>
              <a:gd name="connsiteY9" fmla="*/ 1127760 h 2072640"/>
              <a:gd name="connsiteX10" fmla="*/ 784860 w 1311116"/>
              <a:gd name="connsiteY10" fmla="*/ 1028700 h 2072640"/>
              <a:gd name="connsiteX11" fmla="*/ 769620 w 1311116"/>
              <a:gd name="connsiteY11" fmla="*/ 944880 h 2072640"/>
              <a:gd name="connsiteX12" fmla="*/ 480060 w 1311116"/>
              <a:gd name="connsiteY12" fmla="*/ 1043940 h 2072640"/>
              <a:gd name="connsiteX13" fmla="*/ 121920 w 1311116"/>
              <a:gd name="connsiteY13" fmla="*/ 0 h 2072640"/>
              <a:gd name="connsiteX14" fmla="*/ 0 w 1311116"/>
              <a:gd name="connsiteY14" fmla="*/ 38100 h 2072640"/>
              <a:gd name="connsiteX15" fmla="*/ 784860 w 1311116"/>
              <a:gd name="connsiteY1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768191 w 1311116"/>
              <a:gd name="connsiteY5" fmla="*/ 125206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625316 w 1311116"/>
              <a:gd name="connsiteY5" fmla="*/ 1409224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586740 w 1311116"/>
              <a:gd name="connsiteY6" fmla="*/ 1280160 h 2072640"/>
              <a:gd name="connsiteX7" fmla="*/ 891540 w 1311116"/>
              <a:gd name="connsiteY7" fmla="*/ 1165860 h 2072640"/>
              <a:gd name="connsiteX8" fmla="*/ 845820 w 1311116"/>
              <a:gd name="connsiteY8" fmla="*/ 1097280 h 2072640"/>
              <a:gd name="connsiteX9" fmla="*/ 548640 w 1311116"/>
              <a:gd name="connsiteY9" fmla="*/ 1219200 h 2072640"/>
              <a:gd name="connsiteX10" fmla="*/ 525780 w 1311116"/>
              <a:gd name="connsiteY10" fmla="*/ 1127760 h 2072640"/>
              <a:gd name="connsiteX11" fmla="*/ 784860 w 1311116"/>
              <a:gd name="connsiteY11" fmla="*/ 1028700 h 2072640"/>
              <a:gd name="connsiteX12" fmla="*/ 769620 w 1311116"/>
              <a:gd name="connsiteY12" fmla="*/ 944880 h 2072640"/>
              <a:gd name="connsiteX13" fmla="*/ 480060 w 1311116"/>
              <a:gd name="connsiteY13" fmla="*/ 1043940 h 2072640"/>
              <a:gd name="connsiteX14" fmla="*/ 121920 w 1311116"/>
              <a:gd name="connsiteY14" fmla="*/ 0 h 2072640"/>
              <a:gd name="connsiteX15" fmla="*/ 0 w 1311116"/>
              <a:gd name="connsiteY15" fmla="*/ 38100 h 2072640"/>
              <a:gd name="connsiteX16" fmla="*/ 784860 w 1311116"/>
              <a:gd name="connsiteY1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934879 w 1311116"/>
              <a:gd name="connsiteY6" fmla="*/ 1249680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586740 w 1311116"/>
              <a:gd name="connsiteY7" fmla="*/ 1280160 h 2072640"/>
              <a:gd name="connsiteX8" fmla="*/ 891540 w 1311116"/>
              <a:gd name="connsiteY8" fmla="*/ 1165860 h 2072640"/>
              <a:gd name="connsiteX9" fmla="*/ 845820 w 1311116"/>
              <a:gd name="connsiteY9" fmla="*/ 1097280 h 2072640"/>
              <a:gd name="connsiteX10" fmla="*/ 548640 w 1311116"/>
              <a:gd name="connsiteY10" fmla="*/ 1219200 h 2072640"/>
              <a:gd name="connsiteX11" fmla="*/ 525780 w 1311116"/>
              <a:gd name="connsiteY11" fmla="*/ 1127760 h 2072640"/>
              <a:gd name="connsiteX12" fmla="*/ 784860 w 1311116"/>
              <a:gd name="connsiteY12" fmla="*/ 1028700 h 2072640"/>
              <a:gd name="connsiteX13" fmla="*/ 769620 w 1311116"/>
              <a:gd name="connsiteY13" fmla="*/ 944880 h 2072640"/>
              <a:gd name="connsiteX14" fmla="*/ 480060 w 1311116"/>
              <a:gd name="connsiteY14" fmla="*/ 1043940 h 2072640"/>
              <a:gd name="connsiteX15" fmla="*/ 121920 w 1311116"/>
              <a:gd name="connsiteY15" fmla="*/ 0 h 2072640"/>
              <a:gd name="connsiteX16" fmla="*/ 0 w 1311116"/>
              <a:gd name="connsiteY16" fmla="*/ 38100 h 2072640"/>
              <a:gd name="connsiteX17" fmla="*/ 784860 w 1311116"/>
              <a:gd name="connsiteY1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784860 w 1311116"/>
              <a:gd name="connsiteY7" fmla="*/ 792480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86740 w 1311116"/>
              <a:gd name="connsiteY8" fmla="*/ 1280160 h 2072640"/>
              <a:gd name="connsiteX9" fmla="*/ 891540 w 1311116"/>
              <a:gd name="connsiteY9" fmla="*/ 1165860 h 2072640"/>
              <a:gd name="connsiteX10" fmla="*/ 845820 w 1311116"/>
              <a:gd name="connsiteY10" fmla="*/ 1097280 h 2072640"/>
              <a:gd name="connsiteX11" fmla="*/ 548640 w 1311116"/>
              <a:gd name="connsiteY11" fmla="*/ 1219200 h 2072640"/>
              <a:gd name="connsiteX12" fmla="*/ 525780 w 1311116"/>
              <a:gd name="connsiteY12" fmla="*/ 1127760 h 2072640"/>
              <a:gd name="connsiteX13" fmla="*/ 784860 w 1311116"/>
              <a:gd name="connsiteY13" fmla="*/ 1028700 h 2072640"/>
              <a:gd name="connsiteX14" fmla="*/ 769620 w 1311116"/>
              <a:gd name="connsiteY14" fmla="*/ 944880 h 2072640"/>
              <a:gd name="connsiteX15" fmla="*/ 480060 w 1311116"/>
              <a:gd name="connsiteY15" fmla="*/ 1043940 h 2072640"/>
              <a:gd name="connsiteX16" fmla="*/ 121920 w 1311116"/>
              <a:gd name="connsiteY16" fmla="*/ 0 h 2072640"/>
              <a:gd name="connsiteX17" fmla="*/ 0 w 1311116"/>
              <a:gd name="connsiteY17" fmla="*/ 38100 h 2072640"/>
              <a:gd name="connsiteX18" fmla="*/ 784860 w 1311116"/>
              <a:gd name="connsiteY18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915829 w 1311116"/>
              <a:gd name="connsiteY8" fmla="*/ 816293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86740 w 1311116"/>
              <a:gd name="connsiteY9" fmla="*/ 1280160 h 2072640"/>
              <a:gd name="connsiteX10" fmla="*/ 891540 w 1311116"/>
              <a:gd name="connsiteY10" fmla="*/ 1165860 h 2072640"/>
              <a:gd name="connsiteX11" fmla="*/ 845820 w 1311116"/>
              <a:gd name="connsiteY11" fmla="*/ 1097280 h 2072640"/>
              <a:gd name="connsiteX12" fmla="*/ 548640 w 1311116"/>
              <a:gd name="connsiteY12" fmla="*/ 1219200 h 2072640"/>
              <a:gd name="connsiteX13" fmla="*/ 525780 w 1311116"/>
              <a:gd name="connsiteY13" fmla="*/ 1127760 h 2072640"/>
              <a:gd name="connsiteX14" fmla="*/ 784860 w 1311116"/>
              <a:gd name="connsiteY14" fmla="*/ 1028700 h 2072640"/>
              <a:gd name="connsiteX15" fmla="*/ 769620 w 1311116"/>
              <a:gd name="connsiteY15" fmla="*/ 944880 h 2072640"/>
              <a:gd name="connsiteX16" fmla="*/ 480060 w 1311116"/>
              <a:gd name="connsiteY16" fmla="*/ 1043940 h 2072640"/>
              <a:gd name="connsiteX17" fmla="*/ 121920 w 1311116"/>
              <a:gd name="connsiteY17" fmla="*/ 0 h 2072640"/>
              <a:gd name="connsiteX18" fmla="*/ 0 w 1311116"/>
              <a:gd name="connsiteY18" fmla="*/ 38100 h 2072640"/>
              <a:gd name="connsiteX19" fmla="*/ 784860 w 1311116"/>
              <a:gd name="connsiteY19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570548 w 1311116"/>
              <a:gd name="connsiteY9" fmla="*/ 778193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86740 w 1311116"/>
              <a:gd name="connsiteY10" fmla="*/ 1280160 h 2072640"/>
              <a:gd name="connsiteX11" fmla="*/ 891540 w 1311116"/>
              <a:gd name="connsiteY11" fmla="*/ 1165860 h 2072640"/>
              <a:gd name="connsiteX12" fmla="*/ 845820 w 1311116"/>
              <a:gd name="connsiteY12" fmla="*/ 1097280 h 2072640"/>
              <a:gd name="connsiteX13" fmla="*/ 548640 w 1311116"/>
              <a:gd name="connsiteY13" fmla="*/ 1219200 h 2072640"/>
              <a:gd name="connsiteX14" fmla="*/ 525780 w 1311116"/>
              <a:gd name="connsiteY14" fmla="*/ 1127760 h 2072640"/>
              <a:gd name="connsiteX15" fmla="*/ 784860 w 1311116"/>
              <a:gd name="connsiteY15" fmla="*/ 1028700 h 2072640"/>
              <a:gd name="connsiteX16" fmla="*/ 769620 w 1311116"/>
              <a:gd name="connsiteY16" fmla="*/ 944880 h 2072640"/>
              <a:gd name="connsiteX17" fmla="*/ 480060 w 1311116"/>
              <a:gd name="connsiteY17" fmla="*/ 1043940 h 2072640"/>
              <a:gd name="connsiteX18" fmla="*/ 121920 w 1311116"/>
              <a:gd name="connsiteY18" fmla="*/ 0 h 2072640"/>
              <a:gd name="connsiteX19" fmla="*/ 0 w 1311116"/>
              <a:gd name="connsiteY19" fmla="*/ 38100 h 2072640"/>
              <a:gd name="connsiteX20" fmla="*/ 784860 w 1311116"/>
              <a:gd name="connsiteY20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511016 w 1311116"/>
              <a:gd name="connsiteY10" fmla="*/ 594836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586740 w 1311116"/>
              <a:gd name="connsiteY11" fmla="*/ 1280160 h 2072640"/>
              <a:gd name="connsiteX12" fmla="*/ 891540 w 1311116"/>
              <a:gd name="connsiteY12" fmla="*/ 1165860 h 2072640"/>
              <a:gd name="connsiteX13" fmla="*/ 845820 w 1311116"/>
              <a:gd name="connsiteY13" fmla="*/ 1097280 h 2072640"/>
              <a:gd name="connsiteX14" fmla="*/ 548640 w 1311116"/>
              <a:gd name="connsiteY14" fmla="*/ 1219200 h 2072640"/>
              <a:gd name="connsiteX15" fmla="*/ 525780 w 1311116"/>
              <a:gd name="connsiteY15" fmla="*/ 1127760 h 2072640"/>
              <a:gd name="connsiteX16" fmla="*/ 784860 w 1311116"/>
              <a:gd name="connsiteY16" fmla="*/ 1028700 h 2072640"/>
              <a:gd name="connsiteX17" fmla="*/ 769620 w 1311116"/>
              <a:gd name="connsiteY17" fmla="*/ 944880 h 2072640"/>
              <a:gd name="connsiteX18" fmla="*/ 480060 w 1311116"/>
              <a:gd name="connsiteY18" fmla="*/ 1043940 h 2072640"/>
              <a:gd name="connsiteX19" fmla="*/ 121920 w 1311116"/>
              <a:gd name="connsiteY19" fmla="*/ 0 h 2072640"/>
              <a:gd name="connsiteX20" fmla="*/ 0 w 1311116"/>
              <a:gd name="connsiteY20" fmla="*/ 38100 h 2072640"/>
              <a:gd name="connsiteX21" fmla="*/ 784860 w 1311116"/>
              <a:gd name="connsiteY21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586740 w 1311116"/>
              <a:gd name="connsiteY12" fmla="*/ 1280160 h 2072640"/>
              <a:gd name="connsiteX13" fmla="*/ 891540 w 1311116"/>
              <a:gd name="connsiteY13" fmla="*/ 1165860 h 2072640"/>
              <a:gd name="connsiteX14" fmla="*/ 845820 w 1311116"/>
              <a:gd name="connsiteY14" fmla="*/ 1097280 h 2072640"/>
              <a:gd name="connsiteX15" fmla="*/ 548640 w 1311116"/>
              <a:gd name="connsiteY15" fmla="*/ 1219200 h 2072640"/>
              <a:gd name="connsiteX16" fmla="*/ 525780 w 1311116"/>
              <a:gd name="connsiteY16" fmla="*/ 1127760 h 2072640"/>
              <a:gd name="connsiteX17" fmla="*/ 784860 w 1311116"/>
              <a:gd name="connsiteY17" fmla="*/ 1028700 h 2072640"/>
              <a:gd name="connsiteX18" fmla="*/ 769620 w 1311116"/>
              <a:gd name="connsiteY18" fmla="*/ 944880 h 2072640"/>
              <a:gd name="connsiteX19" fmla="*/ 480060 w 1311116"/>
              <a:gd name="connsiteY19" fmla="*/ 1043940 h 2072640"/>
              <a:gd name="connsiteX20" fmla="*/ 121920 w 1311116"/>
              <a:gd name="connsiteY20" fmla="*/ 0 h 2072640"/>
              <a:gd name="connsiteX21" fmla="*/ 0 w 1311116"/>
              <a:gd name="connsiteY21" fmla="*/ 38100 h 2072640"/>
              <a:gd name="connsiteX22" fmla="*/ 784860 w 1311116"/>
              <a:gd name="connsiteY22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94348 w 1311116"/>
              <a:gd name="connsiteY12" fmla="*/ 832961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586740 w 1311116"/>
              <a:gd name="connsiteY13" fmla="*/ 1280160 h 2072640"/>
              <a:gd name="connsiteX14" fmla="*/ 891540 w 1311116"/>
              <a:gd name="connsiteY14" fmla="*/ 1165860 h 2072640"/>
              <a:gd name="connsiteX15" fmla="*/ 845820 w 1311116"/>
              <a:gd name="connsiteY15" fmla="*/ 1097280 h 2072640"/>
              <a:gd name="connsiteX16" fmla="*/ 548640 w 1311116"/>
              <a:gd name="connsiteY16" fmla="*/ 1219200 h 2072640"/>
              <a:gd name="connsiteX17" fmla="*/ 525780 w 1311116"/>
              <a:gd name="connsiteY17" fmla="*/ 1127760 h 2072640"/>
              <a:gd name="connsiteX18" fmla="*/ 784860 w 1311116"/>
              <a:gd name="connsiteY18" fmla="*/ 1028700 h 2072640"/>
              <a:gd name="connsiteX19" fmla="*/ 769620 w 1311116"/>
              <a:gd name="connsiteY19" fmla="*/ 944880 h 2072640"/>
              <a:gd name="connsiteX20" fmla="*/ 480060 w 1311116"/>
              <a:gd name="connsiteY20" fmla="*/ 1043940 h 2072640"/>
              <a:gd name="connsiteX21" fmla="*/ 121920 w 1311116"/>
              <a:gd name="connsiteY21" fmla="*/ 0 h 2072640"/>
              <a:gd name="connsiteX22" fmla="*/ 0 w 1311116"/>
              <a:gd name="connsiteY22" fmla="*/ 38100 h 2072640"/>
              <a:gd name="connsiteX23" fmla="*/ 784860 w 1311116"/>
              <a:gd name="connsiteY23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586740 w 1311116"/>
              <a:gd name="connsiteY14" fmla="*/ 1280160 h 2072640"/>
              <a:gd name="connsiteX15" fmla="*/ 891540 w 1311116"/>
              <a:gd name="connsiteY15" fmla="*/ 1165860 h 2072640"/>
              <a:gd name="connsiteX16" fmla="*/ 845820 w 1311116"/>
              <a:gd name="connsiteY16" fmla="*/ 1097280 h 2072640"/>
              <a:gd name="connsiteX17" fmla="*/ 548640 w 1311116"/>
              <a:gd name="connsiteY17" fmla="*/ 1219200 h 2072640"/>
              <a:gd name="connsiteX18" fmla="*/ 525780 w 1311116"/>
              <a:gd name="connsiteY18" fmla="*/ 1127760 h 2072640"/>
              <a:gd name="connsiteX19" fmla="*/ 784860 w 1311116"/>
              <a:gd name="connsiteY19" fmla="*/ 1028700 h 2072640"/>
              <a:gd name="connsiteX20" fmla="*/ 769620 w 1311116"/>
              <a:gd name="connsiteY20" fmla="*/ 944880 h 2072640"/>
              <a:gd name="connsiteX21" fmla="*/ 480060 w 1311116"/>
              <a:gd name="connsiteY21" fmla="*/ 1043940 h 2072640"/>
              <a:gd name="connsiteX22" fmla="*/ 121920 w 1311116"/>
              <a:gd name="connsiteY22" fmla="*/ 0 h 2072640"/>
              <a:gd name="connsiteX23" fmla="*/ 0 w 1311116"/>
              <a:gd name="connsiteY23" fmla="*/ 38100 h 2072640"/>
              <a:gd name="connsiteX24" fmla="*/ 784860 w 1311116"/>
              <a:gd name="connsiteY24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456248 w 1311116"/>
              <a:gd name="connsiteY14" fmla="*/ 93535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586740 w 1311116"/>
              <a:gd name="connsiteY15" fmla="*/ 1280160 h 2072640"/>
              <a:gd name="connsiteX16" fmla="*/ 891540 w 1311116"/>
              <a:gd name="connsiteY16" fmla="*/ 1165860 h 2072640"/>
              <a:gd name="connsiteX17" fmla="*/ 845820 w 1311116"/>
              <a:gd name="connsiteY17" fmla="*/ 1097280 h 2072640"/>
              <a:gd name="connsiteX18" fmla="*/ 548640 w 1311116"/>
              <a:gd name="connsiteY18" fmla="*/ 1219200 h 2072640"/>
              <a:gd name="connsiteX19" fmla="*/ 525780 w 1311116"/>
              <a:gd name="connsiteY19" fmla="*/ 1127760 h 2072640"/>
              <a:gd name="connsiteX20" fmla="*/ 784860 w 1311116"/>
              <a:gd name="connsiteY20" fmla="*/ 1028700 h 2072640"/>
              <a:gd name="connsiteX21" fmla="*/ 769620 w 1311116"/>
              <a:gd name="connsiteY21" fmla="*/ 944880 h 2072640"/>
              <a:gd name="connsiteX22" fmla="*/ 480060 w 1311116"/>
              <a:gd name="connsiteY22" fmla="*/ 1043940 h 2072640"/>
              <a:gd name="connsiteX23" fmla="*/ 121920 w 1311116"/>
              <a:gd name="connsiteY23" fmla="*/ 0 h 2072640"/>
              <a:gd name="connsiteX24" fmla="*/ 0 w 1311116"/>
              <a:gd name="connsiteY24" fmla="*/ 38100 h 2072640"/>
              <a:gd name="connsiteX25" fmla="*/ 784860 w 1311116"/>
              <a:gd name="connsiteY25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701516 w 1311116"/>
              <a:gd name="connsiteY15" fmla="*/ 928211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586740 w 1311116"/>
              <a:gd name="connsiteY16" fmla="*/ 1280160 h 2072640"/>
              <a:gd name="connsiteX17" fmla="*/ 891540 w 1311116"/>
              <a:gd name="connsiteY17" fmla="*/ 1165860 h 2072640"/>
              <a:gd name="connsiteX18" fmla="*/ 845820 w 1311116"/>
              <a:gd name="connsiteY18" fmla="*/ 1097280 h 2072640"/>
              <a:gd name="connsiteX19" fmla="*/ 548640 w 1311116"/>
              <a:gd name="connsiteY19" fmla="*/ 1219200 h 2072640"/>
              <a:gd name="connsiteX20" fmla="*/ 525780 w 1311116"/>
              <a:gd name="connsiteY20" fmla="*/ 1127760 h 2072640"/>
              <a:gd name="connsiteX21" fmla="*/ 784860 w 1311116"/>
              <a:gd name="connsiteY21" fmla="*/ 1028700 h 2072640"/>
              <a:gd name="connsiteX22" fmla="*/ 769620 w 1311116"/>
              <a:gd name="connsiteY22" fmla="*/ 944880 h 2072640"/>
              <a:gd name="connsiteX23" fmla="*/ 480060 w 1311116"/>
              <a:gd name="connsiteY23" fmla="*/ 1043940 h 2072640"/>
              <a:gd name="connsiteX24" fmla="*/ 121920 w 1311116"/>
              <a:gd name="connsiteY24" fmla="*/ 0 h 2072640"/>
              <a:gd name="connsiteX25" fmla="*/ 0 w 1311116"/>
              <a:gd name="connsiteY25" fmla="*/ 38100 h 2072640"/>
              <a:gd name="connsiteX26" fmla="*/ 784860 w 1311116"/>
              <a:gd name="connsiteY26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744379 w 1311116"/>
              <a:gd name="connsiteY16" fmla="*/ 1283018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45820 w 1311116"/>
              <a:gd name="connsiteY19" fmla="*/ 1097280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784860 w 1311116"/>
              <a:gd name="connsiteY22" fmla="*/ 1028700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69620 w 1311116"/>
              <a:gd name="connsiteY23" fmla="*/ 944880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72640 h 2072640"/>
              <a:gd name="connsiteX1" fmla="*/ 906780 w 1311116"/>
              <a:gd name="connsiteY1" fmla="*/ 2042160 h 2072640"/>
              <a:gd name="connsiteX2" fmla="*/ 687878 w 1311116"/>
              <a:gd name="connsiteY2" fmla="*/ 1497907 h 2072640"/>
              <a:gd name="connsiteX3" fmla="*/ 1311116 w 1311116"/>
              <a:gd name="connsiteY3" fmla="*/ 1223486 h 2072640"/>
              <a:gd name="connsiteX4" fmla="*/ 1277779 w 1311116"/>
              <a:gd name="connsiteY4" fmla="*/ 1161574 h 2072640"/>
              <a:gd name="connsiteX5" fmla="*/ 994409 w 1311116"/>
              <a:gd name="connsiteY5" fmla="*/ 1249681 h 2072640"/>
              <a:gd name="connsiteX6" fmla="*/ 808673 w 1311116"/>
              <a:gd name="connsiteY6" fmla="*/ 751999 h 2072640"/>
              <a:gd name="connsiteX7" fmla="*/ 1044417 w 1311116"/>
              <a:gd name="connsiteY7" fmla="*/ 625792 h 2072640"/>
              <a:gd name="connsiteX8" fmla="*/ 565785 w 1311116"/>
              <a:gd name="connsiteY8" fmla="*/ 735331 h 2072640"/>
              <a:gd name="connsiteX9" fmla="*/ 496729 w 1311116"/>
              <a:gd name="connsiteY9" fmla="*/ 490062 h 2072640"/>
              <a:gd name="connsiteX10" fmla="*/ 430054 w 1311116"/>
              <a:gd name="connsiteY10" fmla="*/ 521017 h 2072640"/>
              <a:gd name="connsiteX11" fmla="*/ 487204 w 1311116"/>
              <a:gd name="connsiteY11" fmla="*/ 802005 h 2072640"/>
              <a:gd name="connsiteX12" fmla="*/ 411005 w 1311116"/>
              <a:gd name="connsiteY12" fmla="*/ 823436 h 2072640"/>
              <a:gd name="connsiteX13" fmla="*/ 441960 w 1311116"/>
              <a:gd name="connsiteY13" fmla="*/ 899636 h 2072640"/>
              <a:gd name="connsiteX14" fmla="*/ 739617 w 1311116"/>
              <a:gd name="connsiteY14" fmla="*/ 802005 h 2072640"/>
              <a:gd name="connsiteX15" fmla="*/ 944404 w 1311116"/>
              <a:gd name="connsiteY15" fmla="*/ 1287780 h 2072640"/>
              <a:gd name="connsiteX16" fmla="*/ 639604 w 1311116"/>
              <a:gd name="connsiteY16" fmla="*/ 1428274 h 2072640"/>
              <a:gd name="connsiteX17" fmla="*/ 586740 w 1311116"/>
              <a:gd name="connsiteY17" fmla="*/ 1280160 h 2072640"/>
              <a:gd name="connsiteX18" fmla="*/ 891540 w 1311116"/>
              <a:gd name="connsiteY18" fmla="*/ 1165860 h 2072640"/>
              <a:gd name="connsiteX19" fmla="*/ 857726 w 1311116"/>
              <a:gd name="connsiteY19" fmla="*/ 1090136 h 2072640"/>
              <a:gd name="connsiteX20" fmla="*/ 548640 w 1311116"/>
              <a:gd name="connsiteY20" fmla="*/ 1219200 h 2072640"/>
              <a:gd name="connsiteX21" fmla="*/ 525780 w 1311116"/>
              <a:gd name="connsiteY21" fmla="*/ 1127760 h 2072640"/>
              <a:gd name="connsiteX22" fmla="*/ 820579 w 1311116"/>
              <a:gd name="connsiteY22" fmla="*/ 1014412 h 2072640"/>
              <a:gd name="connsiteX23" fmla="*/ 783908 w 1311116"/>
              <a:gd name="connsiteY23" fmla="*/ 935355 h 2072640"/>
              <a:gd name="connsiteX24" fmla="*/ 480060 w 1311116"/>
              <a:gd name="connsiteY24" fmla="*/ 1043940 h 2072640"/>
              <a:gd name="connsiteX25" fmla="*/ 121920 w 1311116"/>
              <a:gd name="connsiteY25" fmla="*/ 0 h 2072640"/>
              <a:gd name="connsiteX26" fmla="*/ 0 w 1311116"/>
              <a:gd name="connsiteY26" fmla="*/ 38100 h 2072640"/>
              <a:gd name="connsiteX27" fmla="*/ 784860 w 1311116"/>
              <a:gd name="connsiteY27" fmla="*/ 2072640 h 2072640"/>
              <a:gd name="connsiteX0" fmla="*/ 784860 w 1311116"/>
              <a:gd name="connsiteY0" fmla="*/ 2034540 h 2034540"/>
              <a:gd name="connsiteX1" fmla="*/ 906780 w 1311116"/>
              <a:gd name="connsiteY1" fmla="*/ 2004060 h 2034540"/>
              <a:gd name="connsiteX2" fmla="*/ 687878 w 1311116"/>
              <a:gd name="connsiteY2" fmla="*/ 1459807 h 2034540"/>
              <a:gd name="connsiteX3" fmla="*/ 1311116 w 1311116"/>
              <a:gd name="connsiteY3" fmla="*/ 1185386 h 2034540"/>
              <a:gd name="connsiteX4" fmla="*/ 1277779 w 1311116"/>
              <a:gd name="connsiteY4" fmla="*/ 1123474 h 2034540"/>
              <a:gd name="connsiteX5" fmla="*/ 994409 w 1311116"/>
              <a:gd name="connsiteY5" fmla="*/ 1211581 h 2034540"/>
              <a:gd name="connsiteX6" fmla="*/ 808673 w 1311116"/>
              <a:gd name="connsiteY6" fmla="*/ 713899 h 2034540"/>
              <a:gd name="connsiteX7" fmla="*/ 1044417 w 1311116"/>
              <a:gd name="connsiteY7" fmla="*/ 587692 h 2034540"/>
              <a:gd name="connsiteX8" fmla="*/ 565785 w 1311116"/>
              <a:gd name="connsiteY8" fmla="*/ 697231 h 2034540"/>
              <a:gd name="connsiteX9" fmla="*/ 496729 w 1311116"/>
              <a:gd name="connsiteY9" fmla="*/ 451962 h 2034540"/>
              <a:gd name="connsiteX10" fmla="*/ 430054 w 1311116"/>
              <a:gd name="connsiteY10" fmla="*/ 482917 h 2034540"/>
              <a:gd name="connsiteX11" fmla="*/ 487204 w 1311116"/>
              <a:gd name="connsiteY11" fmla="*/ 763905 h 2034540"/>
              <a:gd name="connsiteX12" fmla="*/ 411005 w 1311116"/>
              <a:gd name="connsiteY12" fmla="*/ 785336 h 2034540"/>
              <a:gd name="connsiteX13" fmla="*/ 441960 w 1311116"/>
              <a:gd name="connsiteY13" fmla="*/ 861536 h 2034540"/>
              <a:gd name="connsiteX14" fmla="*/ 739617 w 1311116"/>
              <a:gd name="connsiteY14" fmla="*/ 763905 h 2034540"/>
              <a:gd name="connsiteX15" fmla="*/ 944404 w 1311116"/>
              <a:gd name="connsiteY15" fmla="*/ 1249680 h 2034540"/>
              <a:gd name="connsiteX16" fmla="*/ 639604 w 1311116"/>
              <a:gd name="connsiteY16" fmla="*/ 1390174 h 2034540"/>
              <a:gd name="connsiteX17" fmla="*/ 586740 w 1311116"/>
              <a:gd name="connsiteY17" fmla="*/ 1242060 h 2034540"/>
              <a:gd name="connsiteX18" fmla="*/ 891540 w 1311116"/>
              <a:gd name="connsiteY18" fmla="*/ 1127760 h 2034540"/>
              <a:gd name="connsiteX19" fmla="*/ 857726 w 1311116"/>
              <a:gd name="connsiteY19" fmla="*/ 1052036 h 2034540"/>
              <a:gd name="connsiteX20" fmla="*/ 548640 w 1311116"/>
              <a:gd name="connsiteY20" fmla="*/ 1181100 h 2034540"/>
              <a:gd name="connsiteX21" fmla="*/ 525780 w 1311116"/>
              <a:gd name="connsiteY21" fmla="*/ 1089660 h 2034540"/>
              <a:gd name="connsiteX22" fmla="*/ 820579 w 1311116"/>
              <a:gd name="connsiteY22" fmla="*/ 976312 h 2034540"/>
              <a:gd name="connsiteX23" fmla="*/ 783908 w 1311116"/>
              <a:gd name="connsiteY23" fmla="*/ 897255 h 2034540"/>
              <a:gd name="connsiteX24" fmla="*/ 480060 w 1311116"/>
              <a:gd name="connsiteY24" fmla="*/ 1005840 h 2034540"/>
              <a:gd name="connsiteX25" fmla="*/ 0 w 1311116"/>
              <a:gd name="connsiteY25" fmla="*/ 0 h 2034540"/>
              <a:gd name="connsiteX26" fmla="*/ 784860 w 1311116"/>
              <a:gd name="connsiteY26" fmla="*/ 2034540 h 2034540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69055 w 900111"/>
              <a:gd name="connsiteY24" fmla="*/ 553878 h 1582578"/>
              <a:gd name="connsiteX25" fmla="*/ 373855 w 900111"/>
              <a:gd name="connsiteY25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2903 w 900111"/>
              <a:gd name="connsiteY23" fmla="*/ 445293 h 1582578"/>
              <a:gd name="connsiteX24" fmla="*/ 373855 w 900111"/>
              <a:gd name="connsiteY24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409574 w 900111"/>
              <a:gd name="connsiteY22" fmla="*/ 524350 h 1582578"/>
              <a:gd name="connsiteX23" fmla="*/ 373855 w 900111"/>
              <a:gd name="connsiteY23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114775 w 900111"/>
              <a:gd name="connsiteY21" fmla="*/ 637698 h 1582578"/>
              <a:gd name="connsiteX22" fmla="*/ 373855 w 900111"/>
              <a:gd name="connsiteY22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137635 w 900111"/>
              <a:gd name="connsiteY20" fmla="*/ 729138 h 1582578"/>
              <a:gd name="connsiteX21" fmla="*/ 373855 w 900111"/>
              <a:gd name="connsiteY21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446721 w 900111"/>
              <a:gd name="connsiteY19" fmla="*/ 600074 h 1582578"/>
              <a:gd name="connsiteX20" fmla="*/ 373855 w 900111"/>
              <a:gd name="connsiteY20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480535 w 900111"/>
              <a:gd name="connsiteY18" fmla="*/ 675798 h 1582578"/>
              <a:gd name="connsiteX19" fmla="*/ 373855 w 900111"/>
              <a:gd name="connsiteY19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175735 w 900111"/>
              <a:gd name="connsiteY17" fmla="*/ 790098 h 1582578"/>
              <a:gd name="connsiteX18" fmla="*/ 373855 w 900111"/>
              <a:gd name="connsiteY18" fmla="*/ 1582578 h 1582578"/>
              <a:gd name="connsiteX0" fmla="*/ 373855 w 900111"/>
              <a:gd name="connsiteY0" fmla="*/ 1582578 h 1582578"/>
              <a:gd name="connsiteX1" fmla="*/ 495775 w 900111"/>
              <a:gd name="connsiteY1" fmla="*/ 1552098 h 1582578"/>
              <a:gd name="connsiteX2" fmla="*/ 276873 w 900111"/>
              <a:gd name="connsiteY2" fmla="*/ 1007845 h 1582578"/>
              <a:gd name="connsiteX3" fmla="*/ 900111 w 900111"/>
              <a:gd name="connsiteY3" fmla="*/ 733424 h 1582578"/>
              <a:gd name="connsiteX4" fmla="*/ 866774 w 900111"/>
              <a:gd name="connsiteY4" fmla="*/ 671512 h 1582578"/>
              <a:gd name="connsiteX5" fmla="*/ 583404 w 900111"/>
              <a:gd name="connsiteY5" fmla="*/ 759619 h 1582578"/>
              <a:gd name="connsiteX6" fmla="*/ 397668 w 900111"/>
              <a:gd name="connsiteY6" fmla="*/ 261937 h 1582578"/>
              <a:gd name="connsiteX7" fmla="*/ 633412 w 900111"/>
              <a:gd name="connsiteY7" fmla="*/ 135730 h 1582578"/>
              <a:gd name="connsiteX8" fmla="*/ 154780 w 900111"/>
              <a:gd name="connsiteY8" fmla="*/ 245269 h 1582578"/>
              <a:gd name="connsiteX9" fmla="*/ 85724 w 900111"/>
              <a:gd name="connsiteY9" fmla="*/ 0 h 1582578"/>
              <a:gd name="connsiteX10" fmla="*/ 19049 w 900111"/>
              <a:gd name="connsiteY10" fmla="*/ 30955 h 1582578"/>
              <a:gd name="connsiteX11" fmla="*/ 76199 w 900111"/>
              <a:gd name="connsiteY11" fmla="*/ 311943 h 1582578"/>
              <a:gd name="connsiteX12" fmla="*/ 0 w 900111"/>
              <a:gd name="connsiteY12" fmla="*/ 333374 h 1582578"/>
              <a:gd name="connsiteX13" fmla="*/ 30955 w 900111"/>
              <a:gd name="connsiteY13" fmla="*/ 409574 h 1582578"/>
              <a:gd name="connsiteX14" fmla="*/ 328612 w 900111"/>
              <a:gd name="connsiteY14" fmla="*/ 311943 h 1582578"/>
              <a:gd name="connsiteX15" fmla="*/ 533399 w 900111"/>
              <a:gd name="connsiteY15" fmla="*/ 797718 h 1582578"/>
              <a:gd name="connsiteX16" fmla="*/ 228599 w 900111"/>
              <a:gd name="connsiteY16" fmla="*/ 938212 h 1582578"/>
              <a:gd name="connsiteX17" fmla="*/ 373855 w 900111"/>
              <a:gd name="connsiteY17" fmla="*/ 1582578 h 1582578"/>
              <a:gd name="connsiteX0" fmla="*/ 228599 w 900111"/>
              <a:gd name="connsiteY0" fmla="*/ 938212 h 1552098"/>
              <a:gd name="connsiteX1" fmla="*/ 495775 w 900111"/>
              <a:gd name="connsiteY1" fmla="*/ 1552098 h 1552098"/>
              <a:gd name="connsiteX2" fmla="*/ 276873 w 900111"/>
              <a:gd name="connsiteY2" fmla="*/ 1007845 h 1552098"/>
              <a:gd name="connsiteX3" fmla="*/ 900111 w 900111"/>
              <a:gd name="connsiteY3" fmla="*/ 733424 h 1552098"/>
              <a:gd name="connsiteX4" fmla="*/ 866774 w 900111"/>
              <a:gd name="connsiteY4" fmla="*/ 671512 h 1552098"/>
              <a:gd name="connsiteX5" fmla="*/ 583404 w 900111"/>
              <a:gd name="connsiteY5" fmla="*/ 759619 h 1552098"/>
              <a:gd name="connsiteX6" fmla="*/ 397668 w 900111"/>
              <a:gd name="connsiteY6" fmla="*/ 261937 h 1552098"/>
              <a:gd name="connsiteX7" fmla="*/ 633412 w 900111"/>
              <a:gd name="connsiteY7" fmla="*/ 135730 h 1552098"/>
              <a:gd name="connsiteX8" fmla="*/ 154780 w 900111"/>
              <a:gd name="connsiteY8" fmla="*/ 245269 h 1552098"/>
              <a:gd name="connsiteX9" fmla="*/ 85724 w 900111"/>
              <a:gd name="connsiteY9" fmla="*/ 0 h 1552098"/>
              <a:gd name="connsiteX10" fmla="*/ 19049 w 900111"/>
              <a:gd name="connsiteY10" fmla="*/ 30955 h 1552098"/>
              <a:gd name="connsiteX11" fmla="*/ 76199 w 900111"/>
              <a:gd name="connsiteY11" fmla="*/ 311943 h 1552098"/>
              <a:gd name="connsiteX12" fmla="*/ 0 w 900111"/>
              <a:gd name="connsiteY12" fmla="*/ 333374 h 1552098"/>
              <a:gd name="connsiteX13" fmla="*/ 30955 w 900111"/>
              <a:gd name="connsiteY13" fmla="*/ 409574 h 1552098"/>
              <a:gd name="connsiteX14" fmla="*/ 328612 w 900111"/>
              <a:gd name="connsiteY14" fmla="*/ 311943 h 1552098"/>
              <a:gd name="connsiteX15" fmla="*/ 533399 w 900111"/>
              <a:gd name="connsiteY15" fmla="*/ 797718 h 1552098"/>
              <a:gd name="connsiteX16" fmla="*/ 228599 w 900111"/>
              <a:gd name="connsiteY16" fmla="*/ 938212 h 1552098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85724 w 900111"/>
              <a:gd name="connsiteY8" fmla="*/ 0 h 1007845"/>
              <a:gd name="connsiteX9" fmla="*/ 19049 w 900111"/>
              <a:gd name="connsiteY9" fmla="*/ 30955 h 1007845"/>
              <a:gd name="connsiteX10" fmla="*/ 76199 w 900111"/>
              <a:gd name="connsiteY10" fmla="*/ 311943 h 1007845"/>
              <a:gd name="connsiteX11" fmla="*/ 0 w 900111"/>
              <a:gd name="connsiteY11" fmla="*/ 333374 h 1007845"/>
              <a:gd name="connsiteX12" fmla="*/ 30955 w 900111"/>
              <a:gd name="connsiteY12" fmla="*/ 409574 h 1007845"/>
              <a:gd name="connsiteX13" fmla="*/ 328612 w 900111"/>
              <a:gd name="connsiteY13" fmla="*/ 311943 h 1007845"/>
              <a:gd name="connsiteX14" fmla="*/ 533399 w 900111"/>
              <a:gd name="connsiteY14" fmla="*/ 797718 h 1007845"/>
              <a:gd name="connsiteX15" fmla="*/ 228599 w 900111"/>
              <a:gd name="connsiteY15" fmla="*/ 938212 h 1007845"/>
              <a:gd name="connsiteX0" fmla="*/ 228599 w 900111"/>
              <a:gd name="connsiteY0" fmla="*/ 938212 h 1007845"/>
              <a:gd name="connsiteX1" fmla="*/ 276873 w 900111"/>
              <a:gd name="connsiteY1" fmla="*/ 1007845 h 1007845"/>
              <a:gd name="connsiteX2" fmla="*/ 900111 w 900111"/>
              <a:gd name="connsiteY2" fmla="*/ 733424 h 1007845"/>
              <a:gd name="connsiteX3" fmla="*/ 866774 w 900111"/>
              <a:gd name="connsiteY3" fmla="*/ 671512 h 1007845"/>
              <a:gd name="connsiteX4" fmla="*/ 583404 w 900111"/>
              <a:gd name="connsiteY4" fmla="*/ 759619 h 1007845"/>
              <a:gd name="connsiteX5" fmla="*/ 397668 w 900111"/>
              <a:gd name="connsiteY5" fmla="*/ 261937 h 1007845"/>
              <a:gd name="connsiteX6" fmla="*/ 633412 w 900111"/>
              <a:gd name="connsiteY6" fmla="*/ 135730 h 1007845"/>
              <a:gd name="connsiteX7" fmla="*/ 154780 w 900111"/>
              <a:gd name="connsiteY7" fmla="*/ 245269 h 1007845"/>
              <a:gd name="connsiteX8" fmla="*/ 105876 w 900111"/>
              <a:gd name="connsiteY8" fmla="*/ 45247 h 1007845"/>
              <a:gd name="connsiteX9" fmla="*/ 85724 w 900111"/>
              <a:gd name="connsiteY9" fmla="*/ 0 h 1007845"/>
              <a:gd name="connsiteX10" fmla="*/ 19049 w 900111"/>
              <a:gd name="connsiteY10" fmla="*/ 30955 h 1007845"/>
              <a:gd name="connsiteX11" fmla="*/ 76199 w 900111"/>
              <a:gd name="connsiteY11" fmla="*/ 311943 h 1007845"/>
              <a:gd name="connsiteX12" fmla="*/ 0 w 900111"/>
              <a:gd name="connsiteY12" fmla="*/ 333374 h 1007845"/>
              <a:gd name="connsiteX13" fmla="*/ 30955 w 900111"/>
              <a:gd name="connsiteY13" fmla="*/ 409574 h 1007845"/>
              <a:gd name="connsiteX14" fmla="*/ 328612 w 900111"/>
              <a:gd name="connsiteY14" fmla="*/ 311943 h 1007845"/>
              <a:gd name="connsiteX15" fmla="*/ 533399 w 900111"/>
              <a:gd name="connsiteY15" fmla="*/ 797718 h 1007845"/>
              <a:gd name="connsiteX16" fmla="*/ 228599 w 900111"/>
              <a:gd name="connsiteY16" fmla="*/ 938212 h 1007845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19049 w 900111"/>
              <a:gd name="connsiteY10" fmla="*/ 135730 h 1112620"/>
              <a:gd name="connsiteX11" fmla="*/ 76199 w 900111"/>
              <a:gd name="connsiteY11" fmla="*/ 416718 h 1112620"/>
              <a:gd name="connsiteX12" fmla="*/ 0 w 900111"/>
              <a:gd name="connsiteY12" fmla="*/ 438149 h 1112620"/>
              <a:gd name="connsiteX13" fmla="*/ 30955 w 900111"/>
              <a:gd name="connsiteY13" fmla="*/ 514349 h 1112620"/>
              <a:gd name="connsiteX14" fmla="*/ 328612 w 900111"/>
              <a:gd name="connsiteY14" fmla="*/ 416718 h 1112620"/>
              <a:gd name="connsiteX15" fmla="*/ 533399 w 900111"/>
              <a:gd name="connsiteY15" fmla="*/ 902493 h 1112620"/>
              <a:gd name="connsiteX16" fmla="*/ 228599 w 900111"/>
              <a:gd name="connsiteY16" fmla="*/ 1042987 h 1112620"/>
              <a:gd name="connsiteX0" fmla="*/ 228599 w 900111"/>
              <a:gd name="connsiteY0" fmla="*/ 1042987 h 1112620"/>
              <a:gd name="connsiteX1" fmla="*/ 276873 w 900111"/>
              <a:gd name="connsiteY1" fmla="*/ 1112620 h 1112620"/>
              <a:gd name="connsiteX2" fmla="*/ 900111 w 900111"/>
              <a:gd name="connsiteY2" fmla="*/ 838199 h 1112620"/>
              <a:gd name="connsiteX3" fmla="*/ 866774 w 900111"/>
              <a:gd name="connsiteY3" fmla="*/ 776287 h 1112620"/>
              <a:gd name="connsiteX4" fmla="*/ 583404 w 900111"/>
              <a:gd name="connsiteY4" fmla="*/ 864394 h 1112620"/>
              <a:gd name="connsiteX5" fmla="*/ 397668 w 900111"/>
              <a:gd name="connsiteY5" fmla="*/ 366712 h 1112620"/>
              <a:gd name="connsiteX6" fmla="*/ 633412 w 900111"/>
              <a:gd name="connsiteY6" fmla="*/ 240505 h 1112620"/>
              <a:gd name="connsiteX7" fmla="*/ 154780 w 900111"/>
              <a:gd name="connsiteY7" fmla="*/ 350044 h 1112620"/>
              <a:gd name="connsiteX8" fmla="*/ 105876 w 900111"/>
              <a:gd name="connsiteY8" fmla="*/ 150022 h 1112620"/>
              <a:gd name="connsiteX9" fmla="*/ 538162 w 900111"/>
              <a:gd name="connsiteY9" fmla="*/ 0 h 1112620"/>
              <a:gd name="connsiteX10" fmla="*/ 296376 w 900111"/>
              <a:gd name="connsiteY10" fmla="*/ 54772 h 1112620"/>
              <a:gd name="connsiteX11" fmla="*/ 19049 w 900111"/>
              <a:gd name="connsiteY11" fmla="*/ 135730 h 1112620"/>
              <a:gd name="connsiteX12" fmla="*/ 76199 w 900111"/>
              <a:gd name="connsiteY12" fmla="*/ 416718 h 1112620"/>
              <a:gd name="connsiteX13" fmla="*/ 0 w 900111"/>
              <a:gd name="connsiteY13" fmla="*/ 438149 h 1112620"/>
              <a:gd name="connsiteX14" fmla="*/ 30955 w 900111"/>
              <a:gd name="connsiteY14" fmla="*/ 514349 h 1112620"/>
              <a:gd name="connsiteX15" fmla="*/ 328612 w 900111"/>
              <a:gd name="connsiteY15" fmla="*/ 416718 h 1112620"/>
              <a:gd name="connsiteX16" fmla="*/ 533399 w 900111"/>
              <a:gd name="connsiteY16" fmla="*/ 902493 h 1112620"/>
              <a:gd name="connsiteX17" fmla="*/ 228599 w 900111"/>
              <a:gd name="connsiteY17" fmla="*/ 1042987 h 1112620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19049 w 900111"/>
              <a:gd name="connsiteY11" fmla="*/ 209546 h 1186436"/>
              <a:gd name="connsiteX12" fmla="*/ 76199 w 900111"/>
              <a:gd name="connsiteY12" fmla="*/ 490534 h 1186436"/>
              <a:gd name="connsiteX13" fmla="*/ 0 w 900111"/>
              <a:gd name="connsiteY13" fmla="*/ 511965 h 1186436"/>
              <a:gd name="connsiteX14" fmla="*/ 30955 w 900111"/>
              <a:gd name="connsiteY14" fmla="*/ 588165 h 1186436"/>
              <a:gd name="connsiteX15" fmla="*/ 328612 w 900111"/>
              <a:gd name="connsiteY15" fmla="*/ 490534 h 1186436"/>
              <a:gd name="connsiteX16" fmla="*/ 533399 w 900111"/>
              <a:gd name="connsiteY16" fmla="*/ 976309 h 1186436"/>
              <a:gd name="connsiteX17" fmla="*/ 228599 w 900111"/>
              <a:gd name="connsiteY17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248751 w 900111"/>
              <a:gd name="connsiteY11" fmla="*/ 109538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9049 w 900111"/>
              <a:gd name="connsiteY12" fmla="*/ 209546 h 1186436"/>
              <a:gd name="connsiteX13" fmla="*/ 76199 w 900111"/>
              <a:gd name="connsiteY13" fmla="*/ 490534 h 1186436"/>
              <a:gd name="connsiteX14" fmla="*/ 0 w 900111"/>
              <a:gd name="connsiteY14" fmla="*/ 511965 h 1186436"/>
              <a:gd name="connsiteX15" fmla="*/ 30955 w 900111"/>
              <a:gd name="connsiteY15" fmla="*/ 588165 h 1186436"/>
              <a:gd name="connsiteX16" fmla="*/ 328612 w 900111"/>
              <a:gd name="connsiteY16" fmla="*/ 490534 h 1186436"/>
              <a:gd name="connsiteX17" fmla="*/ 533399 w 900111"/>
              <a:gd name="connsiteY17" fmla="*/ 976309 h 1186436"/>
              <a:gd name="connsiteX18" fmla="*/ 228599 w 900111"/>
              <a:gd name="connsiteY18" fmla="*/ 1116803 h 1186436"/>
              <a:gd name="connsiteX0" fmla="*/ 228599 w 900111"/>
              <a:gd name="connsiteY0" fmla="*/ 1116803 h 1186436"/>
              <a:gd name="connsiteX1" fmla="*/ 276873 w 900111"/>
              <a:gd name="connsiteY1" fmla="*/ 1186436 h 1186436"/>
              <a:gd name="connsiteX2" fmla="*/ 900111 w 900111"/>
              <a:gd name="connsiteY2" fmla="*/ 912015 h 1186436"/>
              <a:gd name="connsiteX3" fmla="*/ 866774 w 900111"/>
              <a:gd name="connsiteY3" fmla="*/ 850103 h 1186436"/>
              <a:gd name="connsiteX4" fmla="*/ 583404 w 900111"/>
              <a:gd name="connsiteY4" fmla="*/ 938210 h 1186436"/>
              <a:gd name="connsiteX5" fmla="*/ 397668 w 900111"/>
              <a:gd name="connsiteY5" fmla="*/ 440528 h 1186436"/>
              <a:gd name="connsiteX6" fmla="*/ 633412 w 900111"/>
              <a:gd name="connsiteY6" fmla="*/ 314321 h 1186436"/>
              <a:gd name="connsiteX7" fmla="*/ 154780 w 900111"/>
              <a:gd name="connsiteY7" fmla="*/ 423860 h 1186436"/>
              <a:gd name="connsiteX8" fmla="*/ 105876 w 900111"/>
              <a:gd name="connsiteY8" fmla="*/ 223838 h 1186436"/>
              <a:gd name="connsiteX9" fmla="*/ 538162 w 900111"/>
              <a:gd name="connsiteY9" fmla="*/ 73816 h 1186436"/>
              <a:gd name="connsiteX10" fmla="*/ 510688 w 900111"/>
              <a:gd name="connsiteY10" fmla="*/ 0 h 1186436"/>
              <a:gd name="connsiteX11" fmla="*/ 301139 w 900111"/>
              <a:gd name="connsiteY11" fmla="*/ 76201 h 1186436"/>
              <a:gd name="connsiteX12" fmla="*/ 139214 w 900111"/>
              <a:gd name="connsiteY12" fmla="*/ 147638 h 1186436"/>
              <a:gd name="connsiteX13" fmla="*/ 19049 w 900111"/>
              <a:gd name="connsiteY13" fmla="*/ 209546 h 1186436"/>
              <a:gd name="connsiteX14" fmla="*/ 76199 w 900111"/>
              <a:gd name="connsiteY14" fmla="*/ 490534 h 1186436"/>
              <a:gd name="connsiteX15" fmla="*/ 0 w 900111"/>
              <a:gd name="connsiteY15" fmla="*/ 511965 h 1186436"/>
              <a:gd name="connsiteX16" fmla="*/ 30955 w 900111"/>
              <a:gd name="connsiteY16" fmla="*/ 588165 h 1186436"/>
              <a:gd name="connsiteX17" fmla="*/ 328612 w 900111"/>
              <a:gd name="connsiteY17" fmla="*/ 490534 h 1186436"/>
              <a:gd name="connsiteX18" fmla="*/ 533399 w 900111"/>
              <a:gd name="connsiteY18" fmla="*/ 976309 h 1186436"/>
              <a:gd name="connsiteX19" fmla="*/ 228599 w 900111"/>
              <a:gd name="connsiteY19" fmla="*/ 1116803 h 1186436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9049 w 900111"/>
              <a:gd name="connsiteY13" fmla="*/ 557208 h 1534098"/>
              <a:gd name="connsiteX14" fmla="*/ 76199 w 900111"/>
              <a:gd name="connsiteY14" fmla="*/ 838196 h 1534098"/>
              <a:gd name="connsiteX15" fmla="*/ 0 w 900111"/>
              <a:gd name="connsiteY15" fmla="*/ 859627 h 1534098"/>
              <a:gd name="connsiteX16" fmla="*/ 30955 w 900111"/>
              <a:gd name="connsiteY16" fmla="*/ 935827 h 1534098"/>
              <a:gd name="connsiteX17" fmla="*/ 328612 w 900111"/>
              <a:gd name="connsiteY17" fmla="*/ 838196 h 1534098"/>
              <a:gd name="connsiteX18" fmla="*/ 533399 w 900111"/>
              <a:gd name="connsiteY18" fmla="*/ 1323971 h 1534098"/>
              <a:gd name="connsiteX19" fmla="*/ 228599 w 900111"/>
              <a:gd name="connsiteY19" fmla="*/ 1464465 h 1534098"/>
              <a:gd name="connsiteX0" fmla="*/ 228599 w 900111"/>
              <a:gd name="connsiteY0" fmla="*/ 1464465 h 1534098"/>
              <a:gd name="connsiteX1" fmla="*/ 276873 w 900111"/>
              <a:gd name="connsiteY1" fmla="*/ 1534098 h 1534098"/>
              <a:gd name="connsiteX2" fmla="*/ 900111 w 900111"/>
              <a:gd name="connsiteY2" fmla="*/ 1259677 h 1534098"/>
              <a:gd name="connsiteX3" fmla="*/ 866774 w 900111"/>
              <a:gd name="connsiteY3" fmla="*/ 1197765 h 1534098"/>
              <a:gd name="connsiteX4" fmla="*/ 583404 w 900111"/>
              <a:gd name="connsiteY4" fmla="*/ 1285872 h 1534098"/>
              <a:gd name="connsiteX5" fmla="*/ 397668 w 900111"/>
              <a:gd name="connsiteY5" fmla="*/ 788190 h 1534098"/>
              <a:gd name="connsiteX6" fmla="*/ 633412 w 900111"/>
              <a:gd name="connsiteY6" fmla="*/ 661983 h 1534098"/>
              <a:gd name="connsiteX7" fmla="*/ 154780 w 900111"/>
              <a:gd name="connsiteY7" fmla="*/ 771522 h 1534098"/>
              <a:gd name="connsiteX8" fmla="*/ 105876 w 900111"/>
              <a:gd name="connsiteY8" fmla="*/ 571500 h 1534098"/>
              <a:gd name="connsiteX9" fmla="*/ 538162 w 900111"/>
              <a:gd name="connsiteY9" fmla="*/ 421478 h 1534098"/>
              <a:gd name="connsiteX10" fmla="*/ 510688 w 900111"/>
              <a:gd name="connsiteY10" fmla="*/ 347662 h 1534098"/>
              <a:gd name="connsiteX11" fmla="*/ 301139 w 900111"/>
              <a:gd name="connsiteY11" fmla="*/ 423863 h 1534098"/>
              <a:gd name="connsiteX12" fmla="*/ 210651 w 900111"/>
              <a:gd name="connsiteY12" fmla="*/ 0 h 1534098"/>
              <a:gd name="connsiteX13" fmla="*/ 153501 w 900111"/>
              <a:gd name="connsiteY13" fmla="*/ 138112 h 1534098"/>
              <a:gd name="connsiteX14" fmla="*/ 19049 w 900111"/>
              <a:gd name="connsiteY14" fmla="*/ 557208 h 1534098"/>
              <a:gd name="connsiteX15" fmla="*/ 76199 w 900111"/>
              <a:gd name="connsiteY15" fmla="*/ 838196 h 1534098"/>
              <a:gd name="connsiteX16" fmla="*/ 0 w 900111"/>
              <a:gd name="connsiteY16" fmla="*/ 859627 h 1534098"/>
              <a:gd name="connsiteX17" fmla="*/ 30955 w 900111"/>
              <a:gd name="connsiteY17" fmla="*/ 935827 h 1534098"/>
              <a:gd name="connsiteX18" fmla="*/ 328612 w 900111"/>
              <a:gd name="connsiteY18" fmla="*/ 838196 h 1534098"/>
              <a:gd name="connsiteX19" fmla="*/ 533399 w 900111"/>
              <a:gd name="connsiteY19" fmla="*/ 1323971 h 1534098"/>
              <a:gd name="connsiteX20" fmla="*/ 228599 w 900111"/>
              <a:gd name="connsiteY20" fmla="*/ 1464465 h 153409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19049 w 900111"/>
              <a:gd name="connsiteY14" fmla="*/ 614358 h 1591248"/>
              <a:gd name="connsiteX15" fmla="*/ 76199 w 900111"/>
              <a:gd name="connsiteY15" fmla="*/ 895346 h 1591248"/>
              <a:gd name="connsiteX16" fmla="*/ 0 w 900111"/>
              <a:gd name="connsiteY16" fmla="*/ 916777 h 1591248"/>
              <a:gd name="connsiteX17" fmla="*/ 30955 w 900111"/>
              <a:gd name="connsiteY17" fmla="*/ 992977 h 1591248"/>
              <a:gd name="connsiteX18" fmla="*/ 328612 w 900111"/>
              <a:gd name="connsiteY18" fmla="*/ 895346 h 1591248"/>
              <a:gd name="connsiteX19" fmla="*/ 533399 w 900111"/>
              <a:gd name="connsiteY19" fmla="*/ 1381121 h 1591248"/>
              <a:gd name="connsiteX20" fmla="*/ 228599 w 900111"/>
              <a:gd name="connsiteY20" fmla="*/ 1521615 h 1591248"/>
              <a:gd name="connsiteX0" fmla="*/ 228599 w 900111"/>
              <a:gd name="connsiteY0" fmla="*/ 1521615 h 1591248"/>
              <a:gd name="connsiteX1" fmla="*/ 276873 w 900111"/>
              <a:gd name="connsiteY1" fmla="*/ 1591248 h 1591248"/>
              <a:gd name="connsiteX2" fmla="*/ 900111 w 900111"/>
              <a:gd name="connsiteY2" fmla="*/ 1316827 h 1591248"/>
              <a:gd name="connsiteX3" fmla="*/ 866774 w 900111"/>
              <a:gd name="connsiteY3" fmla="*/ 1254915 h 1591248"/>
              <a:gd name="connsiteX4" fmla="*/ 583404 w 900111"/>
              <a:gd name="connsiteY4" fmla="*/ 1343022 h 1591248"/>
              <a:gd name="connsiteX5" fmla="*/ 397668 w 900111"/>
              <a:gd name="connsiteY5" fmla="*/ 845340 h 1591248"/>
              <a:gd name="connsiteX6" fmla="*/ 633412 w 900111"/>
              <a:gd name="connsiteY6" fmla="*/ 719133 h 1591248"/>
              <a:gd name="connsiteX7" fmla="*/ 154780 w 900111"/>
              <a:gd name="connsiteY7" fmla="*/ 828672 h 1591248"/>
              <a:gd name="connsiteX8" fmla="*/ 105876 w 900111"/>
              <a:gd name="connsiteY8" fmla="*/ 628650 h 1591248"/>
              <a:gd name="connsiteX9" fmla="*/ 538162 w 900111"/>
              <a:gd name="connsiteY9" fmla="*/ 478628 h 1591248"/>
              <a:gd name="connsiteX10" fmla="*/ 510688 w 900111"/>
              <a:gd name="connsiteY10" fmla="*/ 404812 h 1591248"/>
              <a:gd name="connsiteX11" fmla="*/ 301139 w 900111"/>
              <a:gd name="connsiteY11" fmla="*/ 481013 h 1591248"/>
              <a:gd name="connsiteX12" fmla="*/ 210651 w 900111"/>
              <a:gd name="connsiteY12" fmla="*/ 57150 h 1591248"/>
              <a:gd name="connsiteX13" fmla="*/ 410676 w 900111"/>
              <a:gd name="connsiteY13" fmla="*/ 0 h 1591248"/>
              <a:gd name="connsiteX14" fmla="*/ 339239 w 900111"/>
              <a:gd name="connsiteY14" fmla="*/ 119062 h 1591248"/>
              <a:gd name="connsiteX15" fmla="*/ 19049 w 900111"/>
              <a:gd name="connsiteY15" fmla="*/ 614358 h 1591248"/>
              <a:gd name="connsiteX16" fmla="*/ 76199 w 900111"/>
              <a:gd name="connsiteY16" fmla="*/ 895346 h 1591248"/>
              <a:gd name="connsiteX17" fmla="*/ 0 w 900111"/>
              <a:gd name="connsiteY17" fmla="*/ 916777 h 1591248"/>
              <a:gd name="connsiteX18" fmla="*/ 30955 w 900111"/>
              <a:gd name="connsiteY18" fmla="*/ 992977 h 1591248"/>
              <a:gd name="connsiteX19" fmla="*/ 328612 w 900111"/>
              <a:gd name="connsiteY19" fmla="*/ 895346 h 1591248"/>
              <a:gd name="connsiteX20" fmla="*/ 533399 w 900111"/>
              <a:gd name="connsiteY20" fmla="*/ 1381121 h 1591248"/>
              <a:gd name="connsiteX21" fmla="*/ 228599 w 900111"/>
              <a:gd name="connsiteY21" fmla="*/ 1521615 h 1591248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049 w 900111"/>
              <a:gd name="connsiteY15" fmla="*/ 685796 h 1662686"/>
              <a:gd name="connsiteX16" fmla="*/ 76199 w 900111"/>
              <a:gd name="connsiteY16" fmla="*/ 966784 h 1662686"/>
              <a:gd name="connsiteX17" fmla="*/ 0 w 900111"/>
              <a:gd name="connsiteY17" fmla="*/ 988215 h 1662686"/>
              <a:gd name="connsiteX18" fmla="*/ 30955 w 900111"/>
              <a:gd name="connsiteY18" fmla="*/ 1064415 h 1662686"/>
              <a:gd name="connsiteX19" fmla="*/ 328612 w 900111"/>
              <a:gd name="connsiteY19" fmla="*/ 966784 h 1662686"/>
              <a:gd name="connsiteX20" fmla="*/ 533399 w 900111"/>
              <a:gd name="connsiteY20" fmla="*/ 1452559 h 1662686"/>
              <a:gd name="connsiteX21" fmla="*/ 228599 w 900111"/>
              <a:gd name="connsiteY21" fmla="*/ 1593053 h 1662686"/>
              <a:gd name="connsiteX0" fmla="*/ 228599 w 900111"/>
              <a:gd name="connsiteY0" fmla="*/ 1593053 h 1662686"/>
              <a:gd name="connsiteX1" fmla="*/ 276873 w 900111"/>
              <a:gd name="connsiteY1" fmla="*/ 1662686 h 1662686"/>
              <a:gd name="connsiteX2" fmla="*/ 900111 w 900111"/>
              <a:gd name="connsiteY2" fmla="*/ 1388265 h 1662686"/>
              <a:gd name="connsiteX3" fmla="*/ 866774 w 900111"/>
              <a:gd name="connsiteY3" fmla="*/ 1326353 h 1662686"/>
              <a:gd name="connsiteX4" fmla="*/ 583404 w 900111"/>
              <a:gd name="connsiteY4" fmla="*/ 1414460 h 1662686"/>
              <a:gd name="connsiteX5" fmla="*/ 397668 w 900111"/>
              <a:gd name="connsiteY5" fmla="*/ 916778 h 1662686"/>
              <a:gd name="connsiteX6" fmla="*/ 633412 w 900111"/>
              <a:gd name="connsiteY6" fmla="*/ 790571 h 1662686"/>
              <a:gd name="connsiteX7" fmla="*/ 154780 w 900111"/>
              <a:gd name="connsiteY7" fmla="*/ 900110 h 1662686"/>
              <a:gd name="connsiteX8" fmla="*/ 105876 w 900111"/>
              <a:gd name="connsiteY8" fmla="*/ 700088 h 1662686"/>
              <a:gd name="connsiteX9" fmla="*/ 538162 w 900111"/>
              <a:gd name="connsiteY9" fmla="*/ 550066 h 1662686"/>
              <a:gd name="connsiteX10" fmla="*/ 510688 w 900111"/>
              <a:gd name="connsiteY10" fmla="*/ 476250 h 1662686"/>
              <a:gd name="connsiteX11" fmla="*/ 301139 w 900111"/>
              <a:gd name="connsiteY11" fmla="*/ 552451 h 1662686"/>
              <a:gd name="connsiteX12" fmla="*/ 210651 w 900111"/>
              <a:gd name="connsiteY12" fmla="*/ 128588 h 1662686"/>
              <a:gd name="connsiteX13" fmla="*/ 410676 w 900111"/>
              <a:gd name="connsiteY13" fmla="*/ 71438 h 1662686"/>
              <a:gd name="connsiteX14" fmla="*/ 382101 w 900111"/>
              <a:gd name="connsiteY14" fmla="*/ 0 h 1662686"/>
              <a:gd name="connsiteX15" fmla="*/ 196364 w 900111"/>
              <a:gd name="connsiteY15" fmla="*/ 328613 h 1662686"/>
              <a:gd name="connsiteX16" fmla="*/ 19049 w 900111"/>
              <a:gd name="connsiteY16" fmla="*/ 685796 h 1662686"/>
              <a:gd name="connsiteX17" fmla="*/ 76199 w 900111"/>
              <a:gd name="connsiteY17" fmla="*/ 966784 h 1662686"/>
              <a:gd name="connsiteX18" fmla="*/ 0 w 900111"/>
              <a:gd name="connsiteY18" fmla="*/ 988215 h 1662686"/>
              <a:gd name="connsiteX19" fmla="*/ 30955 w 900111"/>
              <a:gd name="connsiteY19" fmla="*/ 1064415 h 1662686"/>
              <a:gd name="connsiteX20" fmla="*/ 328612 w 900111"/>
              <a:gd name="connsiteY20" fmla="*/ 966784 h 1662686"/>
              <a:gd name="connsiteX21" fmla="*/ 533399 w 900111"/>
              <a:gd name="connsiteY21" fmla="*/ 1452559 h 1662686"/>
              <a:gd name="connsiteX22" fmla="*/ 228599 w 900111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327510 w 1208572"/>
              <a:gd name="connsiteY16" fmla="*/ 685796 h 1662686"/>
              <a:gd name="connsiteX17" fmla="*/ 384660 w 1208572"/>
              <a:gd name="connsiteY17" fmla="*/ 966784 h 1662686"/>
              <a:gd name="connsiteX18" fmla="*/ 308461 w 1208572"/>
              <a:gd name="connsiteY18" fmla="*/ 988215 h 1662686"/>
              <a:gd name="connsiteX19" fmla="*/ 339416 w 1208572"/>
              <a:gd name="connsiteY19" fmla="*/ 1064415 h 1662686"/>
              <a:gd name="connsiteX20" fmla="*/ 637073 w 1208572"/>
              <a:gd name="connsiteY20" fmla="*/ 966784 h 1662686"/>
              <a:gd name="connsiteX21" fmla="*/ 841860 w 1208572"/>
              <a:gd name="connsiteY21" fmla="*/ 1452559 h 1662686"/>
              <a:gd name="connsiteX22" fmla="*/ 537060 w 1208572"/>
              <a:gd name="connsiteY22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166687 w 1208572"/>
              <a:gd name="connsiteY16" fmla="*/ 442913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66687 w 1208572"/>
              <a:gd name="connsiteY17" fmla="*/ 461963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261937 w 1208572"/>
              <a:gd name="connsiteY19" fmla="*/ 485775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47650 w 1208572"/>
              <a:gd name="connsiteY18" fmla="*/ 452438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157162 w 1208572"/>
              <a:gd name="connsiteY20" fmla="*/ 533400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123825 w 1208572"/>
              <a:gd name="connsiteY21" fmla="*/ 542925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238125 w 1208572"/>
              <a:gd name="connsiteY18" fmla="*/ 423863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171449 w 1208572"/>
              <a:gd name="connsiteY17" fmla="*/ 200025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63241 w 1208572"/>
              <a:gd name="connsiteY7" fmla="*/ 900110 h 1662686"/>
              <a:gd name="connsiteX8" fmla="*/ 414337 w 1208572"/>
              <a:gd name="connsiteY8" fmla="*/ 700088 h 1662686"/>
              <a:gd name="connsiteX9" fmla="*/ 846623 w 1208572"/>
              <a:gd name="connsiteY9" fmla="*/ 550066 h 1662686"/>
              <a:gd name="connsiteX10" fmla="*/ 819149 w 1208572"/>
              <a:gd name="connsiteY10" fmla="*/ 476250 h 1662686"/>
              <a:gd name="connsiteX11" fmla="*/ 609600 w 1208572"/>
              <a:gd name="connsiteY11" fmla="*/ 552451 h 1662686"/>
              <a:gd name="connsiteX12" fmla="*/ 519112 w 1208572"/>
              <a:gd name="connsiteY12" fmla="*/ 128588 h 1662686"/>
              <a:gd name="connsiteX13" fmla="*/ 719137 w 1208572"/>
              <a:gd name="connsiteY13" fmla="*/ 71438 h 1662686"/>
              <a:gd name="connsiteX14" fmla="*/ 690562 w 1208572"/>
              <a:gd name="connsiteY14" fmla="*/ 0 h 1662686"/>
              <a:gd name="connsiteX15" fmla="*/ 0 w 1208572"/>
              <a:gd name="connsiteY15" fmla="*/ 190500 h 1662686"/>
              <a:gd name="connsiteX16" fmla="*/ 23812 w 1208572"/>
              <a:gd name="connsiteY16" fmla="*/ 261938 h 1662686"/>
              <a:gd name="connsiteX17" fmla="*/ 276224 w 1208572"/>
              <a:gd name="connsiteY17" fmla="*/ 166687 h 1662686"/>
              <a:gd name="connsiteX18" fmla="*/ 338138 w 1208572"/>
              <a:gd name="connsiteY18" fmla="*/ 376238 h 1662686"/>
              <a:gd name="connsiteX19" fmla="*/ 61912 w 1208572"/>
              <a:gd name="connsiteY19" fmla="*/ 461962 h 1662686"/>
              <a:gd name="connsiteX20" fmla="*/ 80962 w 1208572"/>
              <a:gd name="connsiteY20" fmla="*/ 504825 h 1662686"/>
              <a:gd name="connsiteX21" fmla="*/ 257175 w 1208572"/>
              <a:gd name="connsiteY21" fmla="*/ 461962 h 1662686"/>
              <a:gd name="connsiteX22" fmla="*/ 327510 w 1208572"/>
              <a:gd name="connsiteY22" fmla="*/ 685796 h 1662686"/>
              <a:gd name="connsiteX23" fmla="*/ 384660 w 1208572"/>
              <a:gd name="connsiteY23" fmla="*/ 966784 h 1662686"/>
              <a:gd name="connsiteX24" fmla="*/ 308461 w 1208572"/>
              <a:gd name="connsiteY24" fmla="*/ 988215 h 1662686"/>
              <a:gd name="connsiteX25" fmla="*/ 339416 w 1208572"/>
              <a:gd name="connsiteY25" fmla="*/ 1064415 h 1662686"/>
              <a:gd name="connsiteX26" fmla="*/ 637073 w 1208572"/>
              <a:gd name="connsiteY26" fmla="*/ 966784 h 1662686"/>
              <a:gd name="connsiteX27" fmla="*/ 841860 w 1208572"/>
              <a:gd name="connsiteY27" fmla="*/ 1452559 h 1662686"/>
              <a:gd name="connsiteX28" fmla="*/ 537060 w 1208572"/>
              <a:gd name="connsiteY28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941873 w 1208572"/>
              <a:gd name="connsiteY6" fmla="*/ 790571 h 1662686"/>
              <a:gd name="connsiteX7" fmla="*/ 414337 w 1208572"/>
              <a:gd name="connsiteY7" fmla="*/ 700088 h 1662686"/>
              <a:gd name="connsiteX8" fmla="*/ 846623 w 1208572"/>
              <a:gd name="connsiteY8" fmla="*/ 550066 h 1662686"/>
              <a:gd name="connsiteX9" fmla="*/ 819149 w 1208572"/>
              <a:gd name="connsiteY9" fmla="*/ 476250 h 1662686"/>
              <a:gd name="connsiteX10" fmla="*/ 609600 w 1208572"/>
              <a:gd name="connsiteY10" fmla="*/ 552451 h 1662686"/>
              <a:gd name="connsiteX11" fmla="*/ 519112 w 1208572"/>
              <a:gd name="connsiteY11" fmla="*/ 128588 h 1662686"/>
              <a:gd name="connsiteX12" fmla="*/ 719137 w 1208572"/>
              <a:gd name="connsiteY12" fmla="*/ 71438 h 1662686"/>
              <a:gd name="connsiteX13" fmla="*/ 690562 w 1208572"/>
              <a:gd name="connsiteY13" fmla="*/ 0 h 1662686"/>
              <a:gd name="connsiteX14" fmla="*/ 0 w 1208572"/>
              <a:gd name="connsiteY14" fmla="*/ 190500 h 1662686"/>
              <a:gd name="connsiteX15" fmla="*/ 23812 w 1208572"/>
              <a:gd name="connsiteY15" fmla="*/ 261938 h 1662686"/>
              <a:gd name="connsiteX16" fmla="*/ 276224 w 1208572"/>
              <a:gd name="connsiteY16" fmla="*/ 166687 h 1662686"/>
              <a:gd name="connsiteX17" fmla="*/ 338138 w 1208572"/>
              <a:gd name="connsiteY17" fmla="*/ 376238 h 1662686"/>
              <a:gd name="connsiteX18" fmla="*/ 61912 w 1208572"/>
              <a:gd name="connsiteY18" fmla="*/ 461962 h 1662686"/>
              <a:gd name="connsiteX19" fmla="*/ 80962 w 1208572"/>
              <a:gd name="connsiteY19" fmla="*/ 504825 h 1662686"/>
              <a:gd name="connsiteX20" fmla="*/ 257175 w 1208572"/>
              <a:gd name="connsiteY20" fmla="*/ 461962 h 1662686"/>
              <a:gd name="connsiteX21" fmla="*/ 327510 w 1208572"/>
              <a:gd name="connsiteY21" fmla="*/ 685796 h 1662686"/>
              <a:gd name="connsiteX22" fmla="*/ 384660 w 1208572"/>
              <a:gd name="connsiteY22" fmla="*/ 966784 h 1662686"/>
              <a:gd name="connsiteX23" fmla="*/ 308461 w 1208572"/>
              <a:gd name="connsiteY23" fmla="*/ 988215 h 1662686"/>
              <a:gd name="connsiteX24" fmla="*/ 339416 w 1208572"/>
              <a:gd name="connsiteY24" fmla="*/ 1064415 h 1662686"/>
              <a:gd name="connsiteX25" fmla="*/ 637073 w 1208572"/>
              <a:gd name="connsiteY25" fmla="*/ 966784 h 1662686"/>
              <a:gd name="connsiteX26" fmla="*/ 841860 w 1208572"/>
              <a:gd name="connsiteY26" fmla="*/ 1452559 h 1662686"/>
              <a:gd name="connsiteX27" fmla="*/ 537060 w 1208572"/>
              <a:gd name="connsiteY27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706129 w 1208572"/>
              <a:gd name="connsiteY5" fmla="*/ 916778 h 1662686"/>
              <a:gd name="connsiteX6" fmla="*/ 414337 w 1208572"/>
              <a:gd name="connsiteY6" fmla="*/ 700088 h 1662686"/>
              <a:gd name="connsiteX7" fmla="*/ 846623 w 1208572"/>
              <a:gd name="connsiteY7" fmla="*/ 550066 h 1662686"/>
              <a:gd name="connsiteX8" fmla="*/ 819149 w 1208572"/>
              <a:gd name="connsiteY8" fmla="*/ 476250 h 1662686"/>
              <a:gd name="connsiteX9" fmla="*/ 609600 w 1208572"/>
              <a:gd name="connsiteY9" fmla="*/ 552451 h 1662686"/>
              <a:gd name="connsiteX10" fmla="*/ 519112 w 1208572"/>
              <a:gd name="connsiteY10" fmla="*/ 128588 h 1662686"/>
              <a:gd name="connsiteX11" fmla="*/ 719137 w 1208572"/>
              <a:gd name="connsiteY11" fmla="*/ 71438 h 1662686"/>
              <a:gd name="connsiteX12" fmla="*/ 690562 w 1208572"/>
              <a:gd name="connsiteY12" fmla="*/ 0 h 1662686"/>
              <a:gd name="connsiteX13" fmla="*/ 0 w 1208572"/>
              <a:gd name="connsiteY13" fmla="*/ 190500 h 1662686"/>
              <a:gd name="connsiteX14" fmla="*/ 23812 w 1208572"/>
              <a:gd name="connsiteY14" fmla="*/ 261938 h 1662686"/>
              <a:gd name="connsiteX15" fmla="*/ 276224 w 1208572"/>
              <a:gd name="connsiteY15" fmla="*/ 166687 h 1662686"/>
              <a:gd name="connsiteX16" fmla="*/ 338138 w 1208572"/>
              <a:gd name="connsiteY16" fmla="*/ 376238 h 1662686"/>
              <a:gd name="connsiteX17" fmla="*/ 61912 w 1208572"/>
              <a:gd name="connsiteY17" fmla="*/ 461962 h 1662686"/>
              <a:gd name="connsiteX18" fmla="*/ 80962 w 1208572"/>
              <a:gd name="connsiteY18" fmla="*/ 504825 h 1662686"/>
              <a:gd name="connsiteX19" fmla="*/ 257175 w 1208572"/>
              <a:gd name="connsiteY19" fmla="*/ 461962 h 1662686"/>
              <a:gd name="connsiteX20" fmla="*/ 327510 w 1208572"/>
              <a:gd name="connsiteY20" fmla="*/ 685796 h 1662686"/>
              <a:gd name="connsiteX21" fmla="*/ 384660 w 1208572"/>
              <a:gd name="connsiteY21" fmla="*/ 966784 h 1662686"/>
              <a:gd name="connsiteX22" fmla="*/ 308461 w 1208572"/>
              <a:gd name="connsiteY22" fmla="*/ 988215 h 1662686"/>
              <a:gd name="connsiteX23" fmla="*/ 339416 w 1208572"/>
              <a:gd name="connsiteY23" fmla="*/ 1064415 h 1662686"/>
              <a:gd name="connsiteX24" fmla="*/ 637073 w 1208572"/>
              <a:gd name="connsiteY24" fmla="*/ 966784 h 1662686"/>
              <a:gd name="connsiteX25" fmla="*/ 841860 w 1208572"/>
              <a:gd name="connsiteY25" fmla="*/ 1452559 h 1662686"/>
              <a:gd name="connsiteX26" fmla="*/ 537060 w 1208572"/>
              <a:gd name="connsiteY26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891865 w 1208572"/>
              <a:gd name="connsiteY4" fmla="*/ 1414460 h 1662686"/>
              <a:gd name="connsiteX5" fmla="*/ 414337 w 1208572"/>
              <a:gd name="connsiteY5" fmla="*/ 700088 h 1662686"/>
              <a:gd name="connsiteX6" fmla="*/ 846623 w 1208572"/>
              <a:gd name="connsiteY6" fmla="*/ 550066 h 1662686"/>
              <a:gd name="connsiteX7" fmla="*/ 819149 w 1208572"/>
              <a:gd name="connsiteY7" fmla="*/ 476250 h 1662686"/>
              <a:gd name="connsiteX8" fmla="*/ 609600 w 1208572"/>
              <a:gd name="connsiteY8" fmla="*/ 552451 h 1662686"/>
              <a:gd name="connsiteX9" fmla="*/ 519112 w 1208572"/>
              <a:gd name="connsiteY9" fmla="*/ 128588 h 1662686"/>
              <a:gd name="connsiteX10" fmla="*/ 719137 w 1208572"/>
              <a:gd name="connsiteY10" fmla="*/ 71438 h 1662686"/>
              <a:gd name="connsiteX11" fmla="*/ 690562 w 1208572"/>
              <a:gd name="connsiteY11" fmla="*/ 0 h 1662686"/>
              <a:gd name="connsiteX12" fmla="*/ 0 w 1208572"/>
              <a:gd name="connsiteY12" fmla="*/ 190500 h 1662686"/>
              <a:gd name="connsiteX13" fmla="*/ 23812 w 1208572"/>
              <a:gd name="connsiteY13" fmla="*/ 261938 h 1662686"/>
              <a:gd name="connsiteX14" fmla="*/ 276224 w 1208572"/>
              <a:gd name="connsiteY14" fmla="*/ 166687 h 1662686"/>
              <a:gd name="connsiteX15" fmla="*/ 338138 w 1208572"/>
              <a:gd name="connsiteY15" fmla="*/ 376238 h 1662686"/>
              <a:gd name="connsiteX16" fmla="*/ 61912 w 1208572"/>
              <a:gd name="connsiteY16" fmla="*/ 461962 h 1662686"/>
              <a:gd name="connsiteX17" fmla="*/ 80962 w 1208572"/>
              <a:gd name="connsiteY17" fmla="*/ 504825 h 1662686"/>
              <a:gd name="connsiteX18" fmla="*/ 257175 w 1208572"/>
              <a:gd name="connsiteY18" fmla="*/ 461962 h 1662686"/>
              <a:gd name="connsiteX19" fmla="*/ 327510 w 1208572"/>
              <a:gd name="connsiteY19" fmla="*/ 685796 h 1662686"/>
              <a:gd name="connsiteX20" fmla="*/ 384660 w 1208572"/>
              <a:gd name="connsiteY20" fmla="*/ 966784 h 1662686"/>
              <a:gd name="connsiteX21" fmla="*/ 308461 w 1208572"/>
              <a:gd name="connsiteY21" fmla="*/ 988215 h 1662686"/>
              <a:gd name="connsiteX22" fmla="*/ 339416 w 1208572"/>
              <a:gd name="connsiteY22" fmla="*/ 1064415 h 1662686"/>
              <a:gd name="connsiteX23" fmla="*/ 637073 w 1208572"/>
              <a:gd name="connsiteY23" fmla="*/ 966784 h 1662686"/>
              <a:gd name="connsiteX24" fmla="*/ 841860 w 1208572"/>
              <a:gd name="connsiteY24" fmla="*/ 1452559 h 1662686"/>
              <a:gd name="connsiteX25" fmla="*/ 537060 w 1208572"/>
              <a:gd name="connsiteY25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1175235 w 1208572"/>
              <a:gd name="connsiteY3" fmla="*/ 1326353 h 1662686"/>
              <a:gd name="connsiteX4" fmla="*/ 414337 w 1208572"/>
              <a:gd name="connsiteY4" fmla="*/ 700088 h 1662686"/>
              <a:gd name="connsiteX5" fmla="*/ 846623 w 1208572"/>
              <a:gd name="connsiteY5" fmla="*/ 550066 h 1662686"/>
              <a:gd name="connsiteX6" fmla="*/ 819149 w 1208572"/>
              <a:gd name="connsiteY6" fmla="*/ 476250 h 1662686"/>
              <a:gd name="connsiteX7" fmla="*/ 609600 w 1208572"/>
              <a:gd name="connsiteY7" fmla="*/ 552451 h 1662686"/>
              <a:gd name="connsiteX8" fmla="*/ 519112 w 1208572"/>
              <a:gd name="connsiteY8" fmla="*/ 128588 h 1662686"/>
              <a:gd name="connsiteX9" fmla="*/ 719137 w 1208572"/>
              <a:gd name="connsiteY9" fmla="*/ 71438 h 1662686"/>
              <a:gd name="connsiteX10" fmla="*/ 690562 w 1208572"/>
              <a:gd name="connsiteY10" fmla="*/ 0 h 1662686"/>
              <a:gd name="connsiteX11" fmla="*/ 0 w 1208572"/>
              <a:gd name="connsiteY11" fmla="*/ 190500 h 1662686"/>
              <a:gd name="connsiteX12" fmla="*/ 23812 w 1208572"/>
              <a:gd name="connsiteY12" fmla="*/ 261938 h 1662686"/>
              <a:gd name="connsiteX13" fmla="*/ 276224 w 1208572"/>
              <a:gd name="connsiteY13" fmla="*/ 166687 h 1662686"/>
              <a:gd name="connsiteX14" fmla="*/ 338138 w 1208572"/>
              <a:gd name="connsiteY14" fmla="*/ 376238 h 1662686"/>
              <a:gd name="connsiteX15" fmla="*/ 61912 w 1208572"/>
              <a:gd name="connsiteY15" fmla="*/ 461962 h 1662686"/>
              <a:gd name="connsiteX16" fmla="*/ 80962 w 1208572"/>
              <a:gd name="connsiteY16" fmla="*/ 504825 h 1662686"/>
              <a:gd name="connsiteX17" fmla="*/ 257175 w 1208572"/>
              <a:gd name="connsiteY17" fmla="*/ 461962 h 1662686"/>
              <a:gd name="connsiteX18" fmla="*/ 327510 w 1208572"/>
              <a:gd name="connsiteY18" fmla="*/ 685796 h 1662686"/>
              <a:gd name="connsiteX19" fmla="*/ 384660 w 1208572"/>
              <a:gd name="connsiteY19" fmla="*/ 966784 h 1662686"/>
              <a:gd name="connsiteX20" fmla="*/ 308461 w 1208572"/>
              <a:gd name="connsiteY20" fmla="*/ 988215 h 1662686"/>
              <a:gd name="connsiteX21" fmla="*/ 339416 w 1208572"/>
              <a:gd name="connsiteY21" fmla="*/ 1064415 h 1662686"/>
              <a:gd name="connsiteX22" fmla="*/ 637073 w 1208572"/>
              <a:gd name="connsiteY22" fmla="*/ 966784 h 1662686"/>
              <a:gd name="connsiteX23" fmla="*/ 841860 w 1208572"/>
              <a:gd name="connsiteY23" fmla="*/ 1452559 h 1662686"/>
              <a:gd name="connsiteX24" fmla="*/ 537060 w 1208572"/>
              <a:gd name="connsiteY24" fmla="*/ 1593053 h 1662686"/>
              <a:gd name="connsiteX0" fmla="*/ 537060 w 1208572"/>
              <a:gd name="connsiteY0" fmla="*/ 1593053 h 1662686"/>
              <a:gd name="connsiteX1" fmla="*/ 585334 w 1208572"/>
              <a:gd name="connsiteY1" fmla="*/ 1662686 h 1662686"/>
              <a:gd name="connsiteX2" fmla="*/ 1208572 w 1208572"/>
              <a:gd name="connsiteY2" fmla="*/ 1388265 h 1662686"/>
              <a:gd name="connsiteX3" fmla="*/ 414337 w 1208572"/>
              <a:gd name="connsiteY3" fmla="*/ 700088 h 1662686"/>
              <a:gd name="connsiteX4" fmla="*/ 846623 w 1208572"/>
              <a:gd name="connsiteY4" fmla="*/ 550066 h 1662686"/>
              <a:gd name="connsiteX5" fmla="*/ 819149 w 1208572"/>
              <a:gd name="connsiteY5" fmla="*/ 476250 h 1662686"/>
              <a:gd name="connsiteX6" fmla="*/ 609600 w 1208572"/>
              <a:gd name="connsiteY6" fmla="*/ 552451 h 1662686"/>
              <a:gd name="connsiteX7" fmla="*/ 519112 w 1208572"/>
              <a:gd name="connsiteY7" fmla="*/ 128588 h 1662686"/>
              <a:gd name="connsiteX8" fmla="*/ 719137 w 1208572"/>
              <a:gd name="connsiteY8" fmla="*/ 71438 h 1662686"/>
              <a:gd name="connsiteX9" fmla="*/ 690562 w 1208572"/>
              <a:gd name="connsiteY9" fmla="*/ 0 h 1662686"/>
              <a:gd name="connsiteX10" fmla="*/ 0 w 1208572"/>
              <a:gd name="connsiteY10" fmla="*/ 190500 h 1662686"/>
              <a:gd name="connsiteX11" fmla="*/ 23812 w 1208572"/>
              <a:gd name="connsiteY11" fmla="*/ 261938 h 1662686"/>
              <a:gd name="connsiteX12" fmla="*/ 276224 w 1208572"/>
              <a:gd name="connsiteY12" fmla="*/ 166687 h 1662686"/>
              <a:gd name="connsiteX13" fmla="*/ 338138 w 1208572"/>
              <a:gd name="connsiteY13" fmla="*/ 376238 h 1662686"/>
              <a:gd name="connsiteX14" fmla="*/ 61912 w 1208572"/>
              <a:gd name="connsiteY14" fmla="*/ 461962 h 1662686"/>
              <a:gd name="connsiteX15" fmla="*/ 80962 w 1208572"/>
              <a:gd name="connsiteY15" fmla="*/ 504825 h 1662686"/>
              <a:gd name="connsiteX16" fmla="*/ 257175 w 1208572"/>
              <a:gd name="connsiteY16" fmla="*/ 461962 h 1662686"/>
              <a:gd name="connsiteX17" fmla="*/ 327510 w 1208572"/>
              <a:gd name="connsiteY17" fmla="*/ 685796 h 1662686"/>
              <a:gd name="connsiteX18" fmla="*/ 384660 w 1208572"/>
              <a:gd name="connsiteY18" fmla="*/ 966784 h 1662686"/>
              <a:gd name="connsiteX19" fmla="*/ 308461 w 1208572"/>
              <a:gd name="connsiteY19" fmla="*/ 988215 h 1662686"/>
              <a:gd name="connsiteX20" fmla="*/ 339416 w 1208572"/>
              <a:gd name="connsiteY20" fmla="*/ 1064415 h 1662686"/>
              <a:gd name="connsiteX21" fmla="*/ 637073 w 1208572"/>
              <a:gd name="connsiteY21" fmla="*/ 966784 h 1662686"/>
              <a:gd name="connsiteX22" fmla="*/ 841860 w 1208572"/>
              <a:gd name="connsiteY22" fmla="*/ 1452559 h 1662686"/>
              <a:gd name="connsiteX23" fmla="*/ 537060 w 1208572"/>
              <a:gd name="connsiteY23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841860 w 846623"/>
              <a:gd name="connsiteY21" fmla="*/ 1452559 h 1662686"/>
              <a:gd name="connsiteX22" fmla="*/ 537060 w 846623"/>
              <a:gd name="connsiteY22" fmla="*/ 1593053 h 1662686"/>
              <a:gd name="connsiteX0" fmla="*/ 537060 w 846623"/>
              <a:gd name="connsiteY0" fmla="*/ 1593053 h 1662686"/>
              <a:gd name="connsiteX1" fmla="*/ 585334 w 846623"/>
              <a:gd name="connsiteY1" fmla="*/ 1662686 h 1662686"/>
              <a:gd name="connsiteX2" fmla="*/ 414337 w 846623"/>
              <a:gd name="connsiteY2" fmla="*/ 700088 h 1662686"/>
              <a:gd name="connsiteX3" fmla="*/ 846623 w 846623"/>
              <a:gd name="connsiteY3" fmla="*/ 550066 h 1662686"/>
              <a:gd name="connsiteX4" fmla="*/ 819149 w 846623"/>
              <a:gd name="connsiteY4" fmla="*/ 476250 h 1662686"/>
              <a:gd name="connsiteX5" fmla="*/ 609600 w 846623"/>
              <a:gd name="connsiteY5" fmla="*/ 552451 h 1662686"/>
              <a:gd name="connsiteX6" fmla="*/ 519112 w 846623"/>
              <a:gd name="connsiteY6" fmla="*/ 128588 h 1662686"/>
              <a:gd name="connsiteX7" fmla="*/ 719137 w 846623"/>
              <a:gd name="connsiteY7" fmla="*/ 71438 h 1662686"/>
              <a:gd name="connsiteX8" fmla="*/ 690562 w 846623"/>
              <a:gd name="connsiteY8" fmla="*/ 0 h 1662686"/>
              <a:gd name="connsiteX9" fmla="*/ 0 w 846623"/>
              <a:gd name="connsiteY9" fmla="*/ 190500 h 1662686"/>
              <a:gd name="connsiteX10" fmla="*/ 23812 w 846623"/>
              <a:gd name="connsiteY10" fmla="*/ 261938 h 1662686"/>
              <a:gd name="connsiteX11" fmla="*/ 276224 w 846623"/>
              <a:gd name="connsiteY11" fmla="*/ 166687 h 1662686"/>
              <a:gd name="connsiteX12" fmla="*/ 338138 w 846623"/>
              <a:gd name="connsiteY12" fmla="*/ 376238 h 1662686"/>
              <a:gd name="connsiteX13" fmla="*/ 61912 w 846623"/>
              <a:gd name="connsiteY13" fmla="*/ 461962 h 1662686"/>
              <a:gd name="connsiteX14" fmla="*/ 80962 w 846623"/>
              <a:gd name="connsiteY14" fmla="*/ 504825 h 1662686"/>
              <a:gd name="connsiteX15" fmla="*/ 257175 w 846623"/>
              <a:gd name="connsiteY15" fmla="*/ 461962 h 1662686"/>
              <a:gd name="connsiteX16" fmla="*/ 327510 w 846623"/>
              <a:gd name="connsiteY16" fmla="*/ 685796 h 1662686"/>
              <a:gd name="connsiteX17" fmla="*/ 384660 w 846623"/>
              <a:gd name="connsiteY17" fmla="*/ 966784 h 1662686"/>
              <a:gd name="connsiteX18" fmla="*/ 308461 w 846623"/>
              <a:gd name="connsiteY18" fmla="*/ 988215 h 1662686"/>
              <a:gd name="connsiteX19" fmla="*/ 339416 w 846623"/>
              <a:gd name="connsiteY19" fmla="*/ 1064415 h 1662686"/>
              <a:gd name="connsiteX20" fmla="*/ 637073 w 846623"/>
              <a:gd name="connsiteY20" fmla="*/ 966784 h 1662686"/>
              <a:gd name="connsiteX21" fmla="*/ 537060 w 846623"/>
              <a:gd name="connsiteY21" fmla="*/ 1593053 h 1662686"/>
              <a:gd name="connsiteX0" fmla="*/ 537060 w 846623"/>
              <a:gd name="connsiteY0" fmla="*/ 1593053 h 1593053"/>
              <a:gd name="connsiteX1" fmla="*/ 414337 w 846623"/>
              <a:gd name="connsiteY1" fmla="*/ 700088 h 1593053"/>
              <a:gd name="connsiteX2" fmla="*/ 846623 w 846623"/>
              <a:gd name="connsiteY2" fmla="*/ 550066 h 1593053"/>
              <a:gd name="connsiteX3" fmla="*/ 819149 w 846623"/>
              <a:gd name="connsiteY3" fmla="*/ 476250 h 1593053"/>
              <a:gd name="connsiteX4" fmla="*/ 609600 w 846623"/>
              <a:gd name="connsiteY4" fmla="*/ 552451 h 1593053"/>
              <a:gd name="connsiteX5" fmla="*/ 519112 w 846623"/>
              <a:gd name="connsiteY5" fmla="*/ 128588 h 1593053"/>
              <a:gd name="connsiteX6" fmla="*/ 719137 w 846623"/>
              <a:gd name="connsiteY6" fmla="*/ 71438 h 1593053"/>
              <a:gd name="connsiteX7" fmla="*/ 690562 w 846623"/>
              <a:gd name="connsiteY7" fmla="*/ 0 h 1593053"/>
              <a:gd name="connsiteX8" fmla="*/ 0 w 846623"/>
              <a:gd name="connsiteY8" fmla="*/ 190500 h 1593053"/>
              <a:gd name="connsiteX9" fmla="*/ 23812 w 846623"/>
              <a:gd name="connsiteY9" fmla="*/ 261938 h 1593053"/>
              <a:gd name="connsiteX10" fmla="*/ 276224 w 846623"/>
              <a:gd name="connsiteY10" fmla="*/ 166687 h 1593053"/>
              <a:gd name="connsiteX11" fmla="*/ 338138 w 846623"/>
              <a:gd name="connsiteY11" fmla="*/ 376238 h 1593053"/>
              <a:gd name="connsiteX12" fmla="*/ 61912 w 846623"/>
              <a:gd name="connsiteY12" fmla="*/ 461962 h 1593053"/>
              <a:gd name="connsiteX13" fmla="*/ 80962 w 846623"/>
              <a:gd name="connsiteY13" fmla="*/ 504825 h 1593053"/>
              <a:gd name="connsiteX14" fmla="*/ 257175 w 846623"/>
              <a:gd name="connsiteY14" fmla="*/ 461962 h 1593053"/>
              <a:gd name="connsiteX15" fmla="*/ 327510 w 846623"/>
              <a:gd name="connsiteY15" fmla="*/ 685796 h 1593053"/>
              <a:gd name="connsiteX16" fmla="*/ 384660 w 846623"/>
              <a:gd name="connsiteY16" fmla="*/ 966784 h 1593053"/>
              <a:gd name="connsiteX17" fmla="*/ 308461 w 846623"/>
              <a:gd name="connsiteY17" fmla="*/ 988215 h 1593053"/>
              <a:gd name="connsiteX18" fmla="*/ 339416 w 846623"/>
              <a:gd name="connsiteY18" fmla="*/ 1064415 h 1593053"/>
              <a:gd name="connsiteX19" fmla="*/ 637073 w 846623"/>
              <a:gd name="connsiteY19" fmla="*/ 966784 h 1593053"/>
              <a:gd name="connsiteX20" fmla="*/ 537060 w 846623"/>
              <a:gd name="connsiteY20" fmla="*/ 1593053 h 1593053"/>
              <a:gd name="connsiteX0" fmla="*/ 637073 w 846623"/>
              <a:gd name="connsiteY0" fmla="*/ 966784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19" fmla="*/ 637073 w 846623"/>
              <a:gd name="connsiteY19" fmla="*/ 966784 h 1064415"/>
              <a:gd name="connsiteX0" fmla="*/ 339416 w 846623"/>
              <a:gd name="connsiteY0" fmla="*/ 1064415 h 1064415"/>
              <a:gd name="connsiteX1" fmla="*/ 414337 w 846623"/>
              <a:gd name="connsiteY1" fmla="*/ 700088 h 1064415"/>
              <a:gd name="connsiteX2" fmla="*/ 846623 w 846623"/>
              <a:gd name="connsiteY2" fmla="*/ 550066 h 1064415"/>
              <a:gd name="connsiteX3" fmla="*/ 819149 w 846623"/>
              <a:gd name="connsiteY3" fmla="*/ 476250 h 1064415"/>
              <a:gd name="connsiteX4" fmla="*/ 609600 w 846623"/>
              <a:gd name="connsiteY4" fmla="*/ 552451 h 1064415"/>
              <a:gd name="connsiteX5" fmla="*/ 519112 w 846623"/>
              <a:gd name="connsiteY5" fmla="*/ 128588 h 1064415"/>
              <a:gd name="connsiteX6" fmla="*/ 719137 w 846623"/>
              <a:gd name="connsiteY6" fmla="*/ 71438 h 1064415"/>
              <a:gd name="connsiteX7" fmla="*/ 690562 w 846623"/>
              <a:gd name="connsiteY7" fmla="*/ 0 h 1064415"/>
              <a:gd name="connsiteX8" fmla="*/ 0 w 846623"/>
              <a:gd name="connsiteY8" fmla="*/ 190500 h 1064415"/>
              <a:gd name="connsiteX9" fmla="*/ 23812 w 846623"/>
              <a:gd name="connsiteY9" fmla="*/ 261938 h 1064415"/>
              <a:gd name="connsiteX10" fmla="*/ 276224 w 846623"/>
              <a:gd name="connsiteY10" fmla="*/ 166687 h 1064415"/>
              <a:gd name="connsiteX11" fmla="*/ 338138 w 846623"/>
              <a:gd name="connsiteY11" fmla="*/ 376238 h 1064415"/>
              <a:gd name="connsiteX12" fmla="*/ 61912 w 846623"/>
              <a:gd name="connsiteY12" fmla="*/ 461962 h 1064415"/>
              <a:gd name="connsiteX13" fmla="*/ 80962 w 846623"/>
              <a:gd name="connsiteY13" fmla="*/ 504825 h 1064415"/>
              <a:gd name="connsiteX14" fmla="*/ 257175 w 846623"/>
              <a:gd name="connsiteY14" fmla="*/ 461962 h 1064415"/>
              <a:gd name="connsiteX15" fmla="*/ 327510 w 846623"/>
              <a:gd name="connsiteY15" fmla="*/ 685796 h 1064415"/>
              <a:gd name="connsiteX16" fmla="*/ 384660 w 846623"/>
              <a:gd name="connsiteY16" fmla="*/ 966784 h 1064415"/>
              <a:gd name="connsiteX17" fmla="*/ 308461 w 846623"/>
              <a:gd name="connsiteY17" fmla="*/ 988215 h 1064415"/>
              <a:gd name="connsiteX18" fmla="*/ 339416 w 846623"/>
              <a:gd name="connsiteY18" fmla="*/ 1064415 h 1064415"/>
              <a:gd name="connsiteX0" fmla="*/ 308461 w 846623"/>
              <a:gd name="connsiteY0" fmla="*/ 988215 h 988215"/>
              <a:gd name="connsiteX1" fmla="*/ 414337 w 846623"/>
              <a:gd name="connsiteY1" fmla="*/ 700088 h 988215"/>
              <a:gd name="connsiteX2" fmla="*/ 846623 w 846623"/>
              <a:gd name="connsiteY2" fmla="*/ 550066 h 988215"/>
              <a:gd name="connsiteX3" fmla="*/ 819149 w 846623"/>
              <a:gd name="connsiteY3" fmla="*/ 476250 h 988215"/>
              <a:gd name="connsiteX4" fmla="*/ 609600 w 846623"/>
              <a:gd name="connsiteY4" fmla="*/ 552451 h 988215"/>
              <a:gd name="connsiteX5" fmla="*/ 519112 w 846623"/>
              <a:gd name="connsiteY5" fmla="*/ 128588 h 988215"/>
              <a:gd name="connsiteX6" fmla="*/ 719137 w 846623"/>
              <a:gd name="connsiteY6" fmla="*/ 71438 h 988215"/>
              <a:gd name="connsiteX7" fmla="*/ 690562 w 846623"/>
              <a:gd name="connsiteY7" fmla="*/ 0 h 988215"/>
              <a:gd name="connsiteX8" fmla="*/ 0 w 846623"/>
              <a:gd name="connsiteY8" fmla="*/ 190500 h 988215"/>
              <a:gd name="connsiteX9" fmla="*/ 23812 w 846623"/>
              <a:gd name="connsiteY9" fmla="*/ 261938 h 988215"/>
              <a:gd name="connsiteX10" fmla="*/ 276224 w 846623"/>
              <a:gd name="connsiteY10" fmla="*/ 166687 h 988215"/>
              <a:gd name="connsiteX11" fmla="*/ 338138 w 846623"/>
              <a:gd name="connsiteY11" fmla="*/ 376238 h 988215"/>
              <a:gd name="connsiteX12" fmla="*/ 61912 w 846623"/>
              <a:gd name="connsiteY12" fmla="*/ 461962 h 988215"/>
              <a:gd name="connsiteX13" fmla="*/ 80962 w 846623"/>
              <a:gd name="connsiteY13" fmla="*/ 504825 h 988215"/>
              <a:gd name="connsiteX14" fmla="*/ 257175 w 846623"/>
              <a:gd name="connsiteY14" fmla="*/ 461962 h 988215"/>
              <a:gd name="connsiteX15" fmla="*/ 327510 w 846623"/>
              <a:gd name="connsiteY15" fmla="*/ 685796 h 988215"/>
              <a:gd name="connsiteX16" fmla="*/ 384660 w 846623"/>
              <a:gd name="connsiteY16" fmla="*/ 966784 h 988215"/>
              <a:gd name="connsiteX17" fmla="*/ 308461 w 846623"/>
              <a:gd name="connsiteY17" fmla="*/ 988215 h 988215"/>
              <a:gd name="connsiteX0" fmla="*/ 384660 w 846623"/>
              <a:gd name="connsiteY0" fmla="*/ 966784 h 966784"/>
              <a:gd name="connsiteX1" fmla="*/ 414337 w 846623"/>
              <a:gd name="connsiteY1" fmla="*/ 700088 h 966784"/>
              <a:gd name="connsiteX2" fmla="*/ 846623 w 846623"/>
              <a:gd name="connsiteY2" fmla="*/ 550066 h 966784"/>
              <a:gd name="connsiteX3" fmla="*/ 819149 w 846623"/>
              <a:gd name="connsiteY3" fmla="*/ 476250 h 966784"/>
              <a:gd name="connsiteX4" fmla="*/ 609600 w 846623"/>
              <a:gd name="connsiteY4" fmla="*/ 552451 h 966784"/>
              <a:gd name="connsiteX5" fmla="*/ 519112 w 846623"/>
              <a:gd name="connsiteY5" fmla="*/ 128588 h 966784"/>
              <a:gd name="connsiteX6" fmla="*/ 719137 w 846623"/>
              <a:gd name="connsiteY6" fmla="*/ 71438 h 966784"/>
              <a:gd name="connsiteX7" fmla="*/ 690562 w 846623"/>
              <a:gd name="connsiteY7" fmla="*/ 0 h 966784"/>
              <a:gd name="connsiteX8" fmla="*/ 0 w 846623"/>
              <a:gd name="connsiteY8" fmla="*/ 190500 h 966784"/>
              <a:gd name="connsiteX9" fmla="*/ 23812 w 846623"/>
              <a:gd name="connsiteY9" fmla="*/ 261938 h 966784"/>
              <a:gd name="connsiteX10" fmla="*/ 276224 w 846623"/>
              <a:gd name="connsiteY10" fmla="*/ 166687 h 966784"/>
              <a:gd name="connsiteX11" fmla="*/ 338138 w 846623"/>
              <a:gd name="connsiteY11" fmla="*/ 376238 h 966784"/>
              <a:gd name="connsiteX12" fmla="*/ 61912 w 846623"/>
              <a:gd name="connsiteY12" fmla="*/ 461962 h 966784"/>
              <a:gd name="connsiteX13" fmla="*/ 80962 w 846623"/>
              <a:gd name="connsiteY13" fmla="*/ 504825 h 966784"/>
              <a:gd name="connsiteX14" fmla="*/ 257175 w 846623"/>
              <a:gd name="connsiteY14" fmla="*/ 461962 h 966784"/>
              <a:gd name="connsiteX15" fmla="*/ 327510 w 846623"/>
              <a:gd name="connsiteY15" fmla="*/ 685796 h 966784"/>
              <a:gd name="connsiteX16" fmla="*/ 384660 w 846623"/>
              <a:gd name="connsiteY16" fmla="*/ 966784 h 966784"/>
              <a:gd name="connsiteX0" fmla="*/ 327510 w 846623"/>
              <a:gd name="connsiteY0" fmla="*/ 685796 h 700088"/>
              <a:gd name="connsiteX1" fmla="*/ 414337 w 846623"/>
              <a:gd name="connsiteY1" fmla="*/ 700088 h 700088"/>
              <a:gd name="connsiteX2" fmla="*/ 846623 w 846623"/>
              <a:gd name="connsiteY2" fmla="*/ 550066 h 700088"/>
              <a:gd name="connsiteX3" fmla="*/ 819149 w 846623"/>
              <a:gd name="connsiteY3" fmla="*/ 476250 h 700088"/>
              <a:gd name="connsiteX4" fmla="*/ 609600 w 846623"/>
              <a:gd name="connsiteY4" fmla="*/ 552451 h 700088"/>
              <a:gd name="connsiteX5" fmla="*/ 519112 w 846623"/>
              <a:gd name="connsiteY5" fmla="*/ 128588 h 700088"/>
              <a:gd name="connsiteX6" fmla="*/ 719137 w 846623"/>
              <a:gd name="connsiteY6" fmla="*/ 71438 h 700088"/>
              <a:gd name="connsiteX7" fmla="*/ 690562 w 846623"/>
              <a:gd name="connsiteY7" fmla="*/ 0 h 700088"/>
              <a:gd name="connsiteX8" fmla="*/ 0 w 846623"/>
              <a:gd name="connsiteY8" fmla="*/ 190500 h 700088"/>
              <a:gd name="connsiteX9" fmla="*/ 23812 w 846623"/>
              <a:gd name="connsiteY9" fmla="*/ 261938 h 700088"/>
              <a:gd name="connsiteX10" fmla="*/ 276224 w 846623"/>
              <a:gd name="connsiteY10" fmla="*/ 166687 h 700088"/>
              <a:gd name="connsiteX11" fmla="*/ 338138 w 846623"/>
              <a:gd name="connsiteY11" fmla="*/ 376238 h 700088"/>
              <a:gd name="connsiteX12" fmla="*/ 61912 w 846623"/>
              <a:gd name="connsiteY12" fmla="*/ 461962 h 700088"/>
              <a:gd name="connsiteX13" fmla="*/ 80962 w 846623"/>
              <a:gd name="connsiteY13" fmla="*/ 504825 h 700088"/>
              <a:gd name="connsiteX14" fmla="*/ 257175 w 846623"/>
              <a:gd name="connsiteY14" fmla="*/ 461962 h 700088"/>
              <a:gd name="connsiteX15" fmla="*/ 327510 w 846623"/>
              <a:gd name="connsiteY15" fmla="*/ 685796 h 700088"/>
              <a:gd name="connsiteX0" fmla="*/ 327510 w 1202223"/>
              <a:gd name="connsiteY0" fmla="*/ 685796 h 1356516"/>
              <a:gd name="connsiteX1" fmla="*/ 414337 w 1202223"/>
              <a:gd name="connsiteY1" fmla="*/ 700088 h 1356516"/>
              <a:gd name="connsiteX2" fmla="*/ 1202223 w 1202223"/>
              <a:gd name="connsiteY2" fmla="*/ 1356516 h 1356516"/>
              <a:gd name="connsiteX3" fmla="*/ 819149 w 1202223"/>
              <a:gd name="connsiteY3" fmla="*/ 476250 h 1356516"/>
              <a:gd name="connsiteX4" fmla="*/ 609600 w 1202223"/>
              <a:gd name="connsiteY4" fmla="*/ 552451 h 1356516"/>
              <a:gd name="connsiteX5" fmla="*/ 519112 w 1202223"/>
              <a:gd name="connsiteY5" fmla="*/ 128588 h 1356516"/>
              <a:gd name="connsiteX6" fmla="*/ 719137 w 1202223"/>
              <a:gd name="connsiteY6" fmla="*/ 71438 h 1356516"/>
              <a:gd name="connsiteX7" fmla="*/ 690562 w 1202223"/>
              <a:gd name="connsiteY7" fmla="*/ 0 h 1356516"/>
              <a:gd name="connsiteX8" fmla="*/ 0 w 1202223"/>
              <a:gd name="connsiteY8" fmla="*/ 190500 h 1356516"/>
              <a:gd name="connsiteX9" fmla="*/ 23812 w 1202223"/>
              <a:gd name="connsiteY9" fmla="*/ 261938 h 1356516"/>
              <a:gd name="connsiteX10" fmla="*/ 276224 w 1202223"/>
              <a:gd name="connsiteY10" fmla="*/ 166687 h 1356516"/>
              <a:gd name="connsiteX11" fmla="*/ 338138 w 1202223"/>
              <a:gd name="connsiteY11" fmla="*/ 376238 h 1356516"/>
              <a:gd name="connsiteX12" fmla="*/ 61912 w 1202223"/>
              <a:gd name="connsiteY12" fmla="*/ 461962 h 1356516"/>
              <a:gd name="connsiteX13" fmla="*/ 80962 w 1202223"/>
              <a:gd name="connsiteY13" fmla="*/ 504825 h 1356516"/>
              <a:gd name="connsiteX14" fmla="*/ 257175 w 1202223"/>
              <a:gd name="connsiteY14" fmla="*/ 461962 h 1356516"/>
              <a:gd name="connsiteX15" fmla="*/ 327510 w 1202223"/>
              <a:gd name="connsiteY15" fmla="*/ 685796 h 1356516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819149 w 1202223"/>
              <a:gd name="connsiteY3" fmla="*/ 47625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519112 w 1202223"/>
              <a:gd name="connsiteY5" fmla="*/ 128588 h 1379538"/>
              <a:gd name="connsiteX6" fmla="*/ 719137 w 1202223"/>
              <a:gd name="connsiteY6" fmla="*/ 71438 h 1379538"/>
              <a:gd name="connsiteX7" fmla="*/ 690562 w 1202223"/>
              <a:gd name="connsiteY7" fmla="*/ 0 h 1379538"/>
              <a:gd name="connsiteX8" fmla="*/ 0 w 1202223"/>
              <a:gd name="connsiteY8" fmla="*/ 190500 h 1379538"/>
              <a:gd name="connsiteX9" fmla="*/ 23812 w 1202223"/>
              <a:gd name="connsiteY9" fmla="*/ 261938 h 1379538"/>
              <a:gd name="connsiteX10" fmla="*/ 276224 w 1202223"/>
              <a:gd name="connsiteY10" fmla="*/ 166687 h 1379538"/>
              <a:gd name="connsiteX11" fmla="*/ 338138 w 1202223"/>
              <a:gd name="connsiteY11" fmla="*/ 376238 h 1379538"/>
              <a:gd name="connsiteX12" fmla="*/ 61912 w 1202223"/>
              <a:gd name="connsiteY12" fmla="*/ 461962 h 1379538"/>
              <a:gd name="connsiteX13" fmla="*/ 80962 w 1202223"/>
              <a:gd name="connsiteY13" fmla="*/ 504825 h 1379538"/>
              <a:gd name="connsiteX14" fmla="*/ 257175 w 1202223"/>
              <a:gd name="connsiteY14" fmla="*/ 461962 h 1379538"/>
              <a:gd name="connsiteX15" fmla="*/ 327510 w 1202223"/>
              <a:gd name="connsiteY15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719137 w 1202223"/>
              <a:gd name="connsiteY5" fmla="*/ 71438 h 1379538"/>
              <a:gd name="connsiteX6" fmla="*/ 690562 w 1202223"/>
              <a:gd name="connsiteY6" fmla="*/ 0 h 1379538"/>
              <a:gd name="connsiteX7" fmla="*/ 0 w 1202223"/>
              <a:gd name="connsiteY7" fmla="*/ 190500 h 1379538"/>
              <a:gd name="connsiteX8" fmla="*/ 23812 w 1202223"/>
              <a:gd name="connsiteY8" fmla="*/ 261938 h 1379538"/>
              <a:gd name="connsiteX9" fmla="*/ 276224 w 1202223"/>
              <a:gd name="connsiteY9" fmla="*/ 166687 h 1379538"/>
              <a:gd name="connsiteX10" fmla="*/ 338138 w 1202223"/>
              <a:gd name="connsiteY10" fmla="*/ 376238 h 1379538"/>
              <a:gd name="connsiteX11" fmla="*/ 61912 w 1202223"/>
              <a:gd name="connsiteY11" fmla="*/ 461962 h 1379538"/>
              <a:gd name="connsiteX12" fmla="*/ 80962 w 1202223"/>
              <a:gd name="connsiteY12" fmla="*/ 504825 h 1379538"/>
              <a:gd name="connsiteX13" fmla="*/ 257175 w 1202223"/>
              <a:gd name="connsiteY13" fmla="*/ 461962 h 1379538"/>
              <a:gd name="connsiteX14" fmla="*/ 327510 w 1202223"/>
              <a:gd name="connsiteY14" fmla="*/ 685796 h 1379538"/>
              <a:gd name="connsiteX0" fmla="*/ 327510 w 1202223"/>
              <a:gd name="connsiteY0" fmla="*/ 685796 h 1379538"/>
              <a:gd name="connsiteX1" fmla="*/ 1103312 w 1202223"/>
              <a:gd name="connsiteY1" fmla="*/ 1379538 h 1379538"/>
              <a:gd name="connsiteX2" fmla="*/ 1202223 w 1202223"/>
              <a:gd name="connsiteY2" fmla="*/ 1356516 h 1379538"/>
              <a:gd name="connsiteX3" fmla="*/ 793749 w 1202223"/>
              <a:gd name="connsiteY3" fmla="*/ 38100 h 1379538"/>
              <a:gd name="connsiteX4" fmla="*/ 609600 w 1202223"/>
              <a:gd name="connsiteY4" fmla="*/ 552451 h 1379538"/>
              <a:gd name="connsiteX5" fmla="*/ 690562 w 1202223"/>
              <a:gd name="connsiteY5" fmla="*/ 0 h 1379538"/>
              <a:gd name="connsiteX6" fmla="*/ 0 w 1202223"/>
              <a:gd name="connsiteY6" fmla="*/ 190500 h 1379538"/>
              <a:gd name="connsiteX7" fmla="*/ 23812 w 1202223"/>
              <a:gd name="connsiteY7" fmla="*/ 261938 h 1379538"/>
              <a:gd name="connsiteX8" fmla="*/ 276224 w 1202223"/>
              <a:gd name="connsiteY8" fmla="*/ 166687 h 1379538"/>
              <a:gd name="connsiteX9" fmla="*/ 338138 w 1202223"/>
              <a:gd name="connsiteY9" fmla="*/ 376238 h 1379538"/>
              <a:gd name="connsiteX10" fmla="*/ 61912 w 1202223"/>
              <a:gd name="connsiteY10" fmla="*/ 461962 h 1379538"/>
              <a:gd name="connsiteX11" fmla="*/ 80962 w 1202223"/>
              <a:gd name="connsiteY11" fmla="*/ 504825 h 1379538"/>
              <a:gd name="connsiteX12" fmla="*/ 257175 w 1202223"/>
              <a:gd name="connsiteY12" fmla="*/ 461962 h 1379538"/>
              <a:gd name="connsiteX13" fmla="*/ 327510 w 1202223"/>
              <a:gd name="connsiteY13" fmla="*/ 685796 h 1379538"/>
              <a:gd name="connsiteX0" fmla="*/ 327510 w 1202223"/>
              <a:gd name="connsiteY0" fmla="*/ 647696 h 1341438"/>
              <a:gd name="connsiteX1" fmla="*/ 1103312 w 1202223"/>
              <a:gd name="connsiteY1" fmla="*/ 1341438 h 1341438"/>
              <a:gd name="connsiteX2" fmla="*/ 1202223 w 1202223"/>
              <a:gd name="connsiteY2" fmla="*/ 1318416 h 1341438"/>
              <a:gd name="connsiteX3" fmla="*/ 793749 w 1202223"/>
              <a:gd name="connsiteY3" fmla="*/ 0 h 1341438"/>
              <a:gd name="connsiteX4" fmla="*/ 609600 w 1202223"/>
              <a:gd name="connsiteY4" fmla="*/ 514351 h 1341438"/>
              <a:gd name="connsiteX5" fmla="*/ 0 w 1202223"/>
              <a:gd name="connsiteY5" fmla="*/ 152400 h 1341438"/>
              <a:gd name="connsiteX6" fmla="*/ 23812 w 1202223"/>
              <a:gd name="connsiteY6" fmla="*/ 223838 h 1341438"/>
              <a:gd name="connsiteX7" fmla="*/ 276224 w 1202223"/>
              <a:gd name="connsiteY7" fmla="*/ 128587 h 1341438"/>
              <a:gd name="connsiteX8" fmla="*/ 338138 w 1202223"/>
              <a:gd name="connsiteY8" fmla="*/ 338138 h 1341438"/>
              <a:gd name="connsiteX9" fmla="*/ 61912 w 1202223"/>
              <a:gd name="connsiteY9" fmla="*/ 423862 h 1341438"/>
              <a:gd name="connsiteX10" fmla="*/ 80962 w 1202223"/>
              <a:gd name="connsiteY10" fmla="*/ 466725 h 1341438"/>
              <a:gd name="connsiteX11" fmla="*/ 257175 w 1202223"/>
              <a:gd name="connsiteY11" fmla="*/ 423862 h 1341438"/>
              <a:gd name="connsiteX12" fmla="*/ 327510 w 1202223"/>
              <a:gd name="connsiteY12" fmla="*/ 647696 h 1341438"/>
              <a:gd name="connsiteX0" fmla="*/ 303698 w 1178411"/>
              <a:gd name="connsiteY0" fmla="*/ 647696 h 1341438"/>
              <a:gd name="connsiteX1" fmla="*/ 1079500 w 1178411"/>
              <a:gd name="connsiteY1" fmla="*/ 1341438 h 1341438"/>
              <a:gd name="connsiteX2" fmla="*/ 1178411 w 1178411"/>
              <a:gd name="connsiteY2" fmla="*/ 1318416 h 1341438"/>
              <a:gd name="connsiteX3" fmla="*/ 769937 w 1178411"/>
              <a:gd name="connsiteY3" fmla="*/ 0 h 1341438"/>
              <a:gd name="connsiteX4" fmla="*/ 585788 w 1178411"/>
              <a:gd name="connsiteY4" fmla="*/ 514351 h 1341438"/>
              <a:gd name="connsiteX5" fmla="*/ 0 w 1178411"/>
              <a:gd name="connsiteY5" fmla="*/ 223838 h 1341438"/>
              <a:gd name="connsiteX6" fmla="*/ 252412 w 1178411"/>
              <a:gd name="connsiteY6" fmla="*/ 128587 h 1341438"/>
              <a:gd name="connsiteX7" fmla="*/ 314326 w 1178411"/>
              <a:gd name="connsiteY7" fmla="*/ 338138 h 1341438"/>
              <a:gd name="connsiteX8" fmla="*/ 38100 w 1178411"/>
              <a:gd name="connsiteY8" fmla="*/ 423862 h 1341438"/>
              <a:gd name="connsiteX9" fmla="*/ 57150 w 1178411"/>
              <a:gd name="connsiteY9" fmla="*/ 466725 h 1341438"/>
              <a:gd name="connsiteX10" fmla="*/ 233363 w 1178411"/>
              <a:gd name="connsiteY10" fmla="*/ 423862 h 1341438"/>
              <a:gd name="connsiteX11" fmla="*/ 303698 w 1178411"/>
              <a:gd name="connsiteY11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14312 w 1140311"/>
              <a:gd name="connsiteY5" fmla="*/ 128587 h 1341438"/>
              <a:gd name="connsiteX6" fmla="*/ 276226 w 1140311"/>
              <a:gd name="connsiteY6" fmla="*/ 338138 h 1341438"/>
              <a:gd name="connsiteX7" fmla="*/ 0 w 1140311"/>
              <a:gd name="connsiteY7" fmla="*/ 423862 h 1341438"/>
              <a:gd name="connsiteX8" fmla="*/ 19050 w 1140311"/>
              <a:gd name="connsiteY8" fmla="*/ 466725 h 1341438"/>
              <a:gd name="connsiteX9" fmla="*/ 195263 w 1140311"/>
              <a:gd name="connsiteY9" fmla="*/ 423862 h 1341438"/>
              <a:gd name="connsiteX10" fmla="*/ 265598 w 1140311"/>
              <a:gd name="connsiteY10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276226 w 1140311"/>
              <a:gd name="connsiteY5" fmla="*/ 338138 h 1341438"/>
              <a:gd name="connsiteX6" fmla="*/ 0 w 1140311"/>
              <a:gd name="connsiteY6" fmla="*/ 423862 h 1341438"/>
              <a:gd name="connsiteX7" fmla="*/ 19050 w 1140311"/>
              <a:gd name="connsiteY7" fmla="*/ 466725 h 1341438"/>
              <a:gd name="connsiteX8" fmla="*/ 195263 w 1140311"/>
              <a:gd name="connsiteY8" fmla="*/ 423862 h 1341438"/>
              <a:gd name="connsiteX9" fmla="*/ 265598 w 1140311"/>
              <a:gd name="connsiteY9" fmla="*/ 647696 h 1341438"/>
              <a:gd name="connsiteX0" fmla="*/ 265598 w 1140311"/>
              <a:gd name="connsiteY0" fmla="*/ 647696 h 1341438"/>
              <a:gd name="connsiteX1" fmla="*/ 1041400 w 1140311"/>
              <a:gd name="connsiteY1" fmla="*/ 1341438 h 1341438"/>
              <a:gd name="connsiteX2" fmla="*/ 1140311 w 1140311"/>
              <a:gd name="connsiteY2" fmla="*/ 1318416 h 1341438"/>
              <a:gd name="connsiteX3" fmla="*/ 731837 w 1140311"/>
              <a:gd name="connsiteY3" fmla="*/ 0 h 1341438"/>
              <a:gd name="connsiteX4" fmla="*/ 547688 w 1140311"/>
              <a:gd name="connsiteY4" fmla="*/ 514351 h 1341438"/>
              <a:gd name="connsiteX5" fmla="*/ 0 w 1140311"/>
              <a:gd name="connsiteY5" fmla="*/ 423862 h 1341438"/>
              <a:gd name="connsiteX6" fmla="*/ 19050 w 1140311"/>
              <a:gd name="connsiteY6" fmla="*/ 466725 h 1341438"/>
              <a:gd name="connsiteX7" fmla="*/ 195263 w 1140311"/>
              <a:gd name="connsiteY7" fmla="*/ 423862 h 1341438"/>
              <a:gd name="connsiteX8" fmla="*/ 265598 w 1140311"/>
              <a:gd name="connsiteY8" fmla="*/ 647696 h 1341438"/>
              <a:gd name="connsiteX0" fmla="*/ 246548 w 1121261"/>
              <a:gd name="connsiteY0" fmla="*/ 647696 h 1341438"/>
              <a:gd name="connsiteX1" fmla="*/ 1022350 w 1121261"/>
              <a:gd name="connsiteY1" fmla="*/ 1341438 h 1341438"/>
              <a:gd name="connsiteX2" fmla="*/ 1121261 w 1121261"/>
              <a:gd name="connsiteY2" fmla="*/ 1318416 h 1341438"/>
              <a:gd name="connsiteX3" fmla="*/ 712787 w 1121261"/>
              <a:gd name="connsiteY3" fmla="*/ 0 h 1341438"/>
              <a:gd name="connsiteX4" fmla="*/ 528638 w 1121261"/>
              <a:gd name="connsiteY4" fmla="*/ 514351 h 1341438"/>
              <a:gd name="connsiteX5" fmla="*/ 0 w 1121261"/>
              <a:gd name="connsiteY5" fmla="*/ 466725 h 1341438"/>
              <a:gd name="connsiteX6" fmla="*/ 176213 w 1121261"/>
              <a:gd name="connsiteY6" fmla="*/ 423862 h 1341438"/>
              <a:gd name="connsiteX7" fmla="*/ 246548 w 1121261"/>
              <a:gd name="connsiteY7" fmla="*/ 647696 h 1341438"/>
              <a:gd name="connsiteX0" fmla="*/ 70335 w 945048"/>
              <a:gd name="connsiteY0" fmla="*/ 647696 h 1341438"/>
              <a:gd name="connsiteX1" fmla="*/ 846137 w 945048"/>
              <a:gd name="connsiteY1" fmla="*/ 1341438 h 1341438"/>
              <a:gd name="connsiteX2" fmla="*/ 945048 w 945048"/>
              <a:gd name="connsiteY2" fmla="*/ 1318416 h 1341438"/>
              <a:gd name="connsiteX3" fmla="*/ 536574 w 945048"/>
              <a:gd name="connsiteY3" fmla="*/ 0 h 1341438"/>
              <a:gd name="connsiteX4" fmla="*/ 352425 w 945048"/>
              <a:gd name="connsiteY4" fmla="*/ 514351 h 1341438"/>
              <a:gd name="connsiteX5" fmla="*/ 0 w 945048"/>
              <a:gd name="connsiteY5" fmla="*/ 423862 h 1341438"/>
              <a:gd name="connsiteX6" fmla="*/ 70335 w 945048"/>
              <a:gd name="connsiteY6" fmla="*/ 647696 h 1341438"/>
              <a:gd name="connsiteX0" fmla="*/ 0 w 874713"/>
              <a:gd name="connsiteY0" fmla="*/ 647696 h 1341438"/>
              <a:gd name="connsiteX1" fmla="*/ 775802 w 874713"/>
              <a:gd name="connsiteY1" fmla="*/ 1341438 h 1341438"/>
              <a:gd name="connsiteX2" fmla="*/ 874713 w 874713"/>
              <a:gd name="connsiteY2" fmla="*/ 1318416 h 1341438"/>
              <a:gd name="connsiteX3" fmla="*/ 466239 w 874713"/>
              <a:gd name="connsiteY3" fmla="*/ 0 h 1341438"/>
              <a:gd name="connsiteX4" fmla="*/ 282090 w 874713"/>
              <a:gd name="connsiteY4" fmla="*/ 514351 h 1341438"/>
              <a:gd name="connsiteX5" fmla="*/ 0 w 874713"/>
              <a:gd name="connsiteY5" fmla="*/ 647696 h 1341438"/>
              <a:gd name="connsiteX0" fmla="*/ 0 w 592623"/>
              <a:gd name="connsiteY0" fmla="*/ 514351 h 1341438"/>
              <a:gd name="connsiteX1" fmla="*/ 493712 w 592623"/>
              <a:gd name="connsiteY1" fmla="*/ 1341438 h 1341438"/>
              <a:gd name="connsiteX2" fmla="*/ 592623 w 592623"/>
              <a:gd name="connsiteY2" fmla="*/ 1318416 h 1341438"/>
              <a:gd name="connsiteX3" fmla="*/ 184149 w 592623"/>
              <a:gd name="connsiteY3" fmla="*/ 0 h 1341438"/>
              <a:gd name="connsiteX4" fmla="*/ 0 w 592623"/>
              <a:gd name="connsiteY4" fmla="*/ 514351 h 1341438"/>
              <a:gd name="connsiteX0" fmla="*/ 0 w 532298"/>
              <a:gd name="connsiteY0" fmla="*/ 0 h 1363662"/>
              <a:gd name="connsiteX1" fmla="*/ 433387 w 532298"/>
              <a:gd name="connsiteY1" fmla="*/ 1363662 h 1363662"/>
              <a:gd name="connsiteX2" fmla="*/ 532298 w 532298"/>
              <a:gd name="connsiteY2" fmla="*/ 1340640 h 1363662"/>
              <a:gd name="connsiteX3" fmla="*/ 123824 w 532298"/>
              <a:gd name="connsiteY3" fmla="*/ 22224 h 1363662"/>
              <a:gd name="connsiteX4" fmla="*/ 0 w 532298"/>
              <a:gd name="connsiteY4" fmla="*/ 0 h 1363662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98424 w 532298"/>
              <a:gd name="connsiteY3" fmla="*/ 0 h 1389063"/>
              <a:gd name="connsiteX4" fmla="*/ 0 w 532298"/>
              <a:gd name="connsiteY4" fmla="*/ 25401 h 1389063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30224 w 532298"/>
              <a:gd name="connsiteY3" fmla="*/ 1371602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32298"/>
              <a:gd name="connsiteY0" fmla="*/ 25401 h 1604965"/>
              <a:gd name="connsiteX1" fmla="*/ 433387 w 532298"/>
              <a:gd name="connsiteY1" fmla="*/ 1389063 h 1604965"/>
              <a:gd name="connsiteX2" fmla="*/ 532298 w 532298"/>
              <a:gd name="connsiteY2" fmla="*/ 1366041 h 1604965"/>
              <a:gd name="connsiteX3" fmla="*/ 506411 w 532298"/>
              <a:gd name="connsiteY3" fmla="*/ 1604965 h 1604965"/>
              <a:gd name="connsiteX4" fmla="*/ 98424 w 532298"/>
              <a:gd name="connsiteY4" fmla="*/ 0 h 1604965"/>
              <a:gd name="connsiteX5" fmla="*/ 0 w 532298"/>
              <a:gd name="connsiteY5" fmla="*/ 25401 h 1604965"/>
              <a:gd name="connsiteX0" fmla="*/ 0 w 532298"/>
              <a:gd name="connsiteY0" fmla="*/ 25401 h 1389063"/>
              <a:gd name="connsiteX1" fmla="*/ 433387 w 532298"/>
              <a:gd name="connsiteY1" fmla="*/ 1389063 h 1389063"/>
              <a:gd name="connsiteX2" fmla="*/ 532298 w 532298"/>
              <a:gd name="connsiteY2" fmla="*/ 1366041 h 1389063"/>
              <a:gd name="connsiteX3" fmla="*/ 501649 w 532298"/>
              <a:gd name="connsiteY3" fmla="*/ 1295403 h 1389063"/>
              <a:gd name="connsiteX4" fmla="*/ 98424 w 532298"/>
              <a:gd name="connsiteY4" fmla="*/ 0 h 1389063"/>
              <a:gd name="connsiteX5" fmla="*/ 0 w 532298"/>
              <a:gd name="connsiteY5" fmla="*/ 25401 h 1389063"/>
              <a:gd name="connsiteX0" fmla="*/ 0 w 508485"/>
              <a:gd name="connsiteY0" fmla="*/ 25401 h 1618453"/>
              <a:gd name="connsiteX1" fmla="*/ 433387 w 508485"/>
              <a:gd name="connsiteY1" fmla="*/ 1389063 h 1618453"/>
              <a:gd name="connsiteX2" fmla="*/ 508485 w 508485"/>
              <a:gd name="connsiteY2" fmla="*/ 1618453 h 1618453"/>
              <a:gd name="connsiteX3" fmla="*/ 501649 w 508485"/>
              <a:gd name="connsiteY3" fmla="*/ 1295403 h 1618453"/>
              <a:gd name="connsiteX4" fmla="*/ 98424 w 508485"/>
              <a:gd name="connsiteY4" fmla="*/ 0 h 1618453"/>
              <a:gd name="connsiteX5" fmla="*/ 0 w 508485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508485 w 530224"/>
              <a:gd name="connsiteY2" fmla="*/ 1618453 h 1618453"/>
              <a:gd name="connsiteX3" fmla="*/ 530224 w 530224"/>
              <a:gd name="connsiteY3" fmla="*/ 1395416 h 1618453"/>
              <a:gd name="connsiteX4" fmla="*/ 98424 w 530224"/>
              <a:gd name="connsiteY4" fmla="*/ 0 h 1618453"/>
              <a:gd name="connsiteX5" fmla="*/ 0 w 530224"/>
              <a:gd name="connsiteY5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63549 w 530224"/>
              <a:gd name="connsiteY2" fmla="*/ 1500190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  <a:gd name="connsiteX0" fmla="*/ 0 w 530224"/>
              <a:gd name="connsiteY0" fmla="*/ 25401 h 1618453"/>
              <a:gd name="connsiteX1" fmla="*/ 433387 w 530224"/>
              <a:gd name="connsiteY1" fmla="*/ 1389063 h 1618453"/>
              <a:gd name="connsiteX2" fmla="*/ 439736 w 530224"/>
              <a:gd name="connsiteY2" fmla="*/ 1604965 h 1618453"/>
              <a:gd name="connsiteX3" fmla="*/ 508485 w 530224"/>
              <a:gd name="connsiteY3" fmla="*/ 1618453 h 1618453"/>
              <a:gd name="connsiteX4" fmla="*/ 530224 w 530224"/>
              <a:gd name="connsiteY4" fmla="*/ 1395416 h 1618453"/>
              <a:gd name="connsiteX5" fmla="*/ 98424 w 530224"/>
              <a:gd name="connsiteY5" fmla="*/ 0 h 1618453"/>
              <a:gd name="connsiteX6" fmla="*/ 0 w 530224"/>
              <a:gd name="connsiteY6" fmla="*/ 25401 h 1618453"/>
              <a:gd name="connsiteX0" fmla="*/ 450851 w 981075"/>
              <a:gd name="connsiteY0" fmla="*/ 25401 h 1666878"/>
              <a:gd name="connsiteX1" fmla="*/ 884238 w 981075"/>
              <a:gd name="connsiteY1" fmla="*/ 1389063 h 1666878"/>
              <a:gd name="connsiteX2" fmla="*/ 0 w 981075"/>
              <a:gd name="connsiteY2" fmla="*/ 1666878 h 1666878"/>
              <a:gd name="connsiteX3" fmla="*/ 959336 w 981075"/>
              <a:gd name="connsiteY3" fmla="*/ 1618453 h 1666878"/>
              <a:gd name="connsiteX4" fmla="*/ 981075 w 981075"/>
              <a:gd name="connsiteY4" fmla="*/ 1395416 h 1666878"/>
              <a:gd name="connsiteX5" fmla="*/ 549275 w 981075"/>
              <a:gd name="connsiteY5" fmla="*/ 0 h 1666878"/>
              <a:gd name="connsiteX6" fmla="*/ 450851 w 981075"/>
              <a:gd name="connsiteY6" fmla="*/ 25401 h 1666878"/>
              <a:gd name="connsiteX0" fmla="*/ 450851 w 981075"/>
              <a:gd name="connsiteY0" fmla="*/ 25401 h 1666878"/>
              <a:gd name="connsiteX1" fmla="*/ 884238 w 981075"/>
              <a:gd name="connsiteY1" fmla="*/ 1389063 h 1666878"/>
              <a:gd name="connsiteX2" fmla="*/ 0 w 981075"/>
              <a:gd name="connsiteY2" fmla="*/ 1666878 h 1666878"/>
              <a:gd name="connsiteX3" fmla="*/ 121136 w 981075"/>
              <a:gd name="connsiteY3" fmla="*/ 1666078 h 1666878"/>
              <a:gd name="connsiteX4" fmla="*/ 981075 w 981075"/>
              <a:gd name="connsiteY4" fmla="*/ 1395416 h 1666878"/>
              <a:gd name="connsiteX5" fmla="*/ 549275 w 981075"/>
              <a:gd name="connsiteY5" fmla="*/ 0 h 1666878"/>
              <a:gd name="connsiteX6" fmla="*/ 450851 w 981075"/>
              <a:gd name="connsiteY6" fmla="*/ 25401 h 1666878"/>
              <a:gd name="connsiteX0" fmla="*/ 450851 w 884238"/>
              <a:gd name="connsiteY0" fmla="*/ 25401 h 1666878"/>
              <a:gd name="connsiteX1" fmla="*/ 884238 w 884238"/>
              <a:gd name="connsiteY1" fmla="*/ 1389063 h 1666878"/>
              <a:gd name="connsiteX2" fmla="*/ 0 w 884238"/>
              <a:gd name="connsiteY2" fmla="*/ 1666878 h 1666878"/>
              <a:gd name="connsiteX3" fmla="*/ 121136 w 884238"/>
              <a:gd name="connsiteY3" fmla="*/ 1666078 h 1666878"/>
              <a:gd name="connsiteX4" fmla="*/ 228600 w 884238"/>
              <a:gd name="connsiteY4" fmla="*/ 1585916 h 1666878"/>
              <a:gd name="connsiteX5" fmla="*/ 549275 w 884238"/>
              <a:gd name="connsiteY5" fmla="*/ 0 h 1666878"/>
              <a:gd name="connsiteX6" fmla="*/ 450851 w 884238"/>
              <a:gd name="connsiteY6" fmla="*/ 25401 h 1666878"/>
              <a:gd name="connsiteX0" fmla="*/ 485775 w 584199"/>
              <a:gd name="connsiteY0" fmla="*/ 25401 h 1666878"/>
              <a:gd name="connsiteX1" fmla="*/ 0 w 584199"/>
              <a:gd name="connsiteY1" fmla="*/ 1546225 h 1666878"/>
              <a:gd name="connsiteX2" fmla="*/ 34924 w 584199"/>
              <a:gd name="connsiteY2" fmla="*/ 1666878 h 1666878"/>
              <a:gd name="connsiteX3" fmla="*/ 156060 w 584199"/>
              <a:gd name="connsiteY3" fmla="*/ 1666078 h 1666878"/>
              <a:gd name="connsiteX4" fmla="*/ 263524 w 584199"/>
              <a:gd name="connsiteY4" fmla="*/ 1585916 h 1666878"/>
              <a:gd name="connsiteX5" fmla="*/ 584199 w 584199"/>
              <a:gd name="connsiteY5" fmla="*/ 0 h 1666878"/>
              <a:gd name="connsiteX6" fmla="*/ 485775 w 584199"/>
              <a:gd name="connsiteY6" fmla="*/ 25401 h 1666878"/>
              <a:gd name="connsiteX0" fmla="*/ 485775 w 555624"/>
              <a:gd name="connsiteY0" fmla="*/ 0 h 1641477"/>
              <a:gd name="connsiteX1" fmla="*/ 0 w 555624"/>
              <a:gd name="connsiteY1" fmla="*/ 1520824 h 1641477"/>
              <a:gd name="connsiteX2" fmla="*/ 34924 w 555624"/>
              <a:gd name="connsiteY2" fmla="*/ 1641477 h 1641477"/>
              <a:gd name="connsiteX3" fmla="*/ 156060 w 555624"/>
              <a:gd name="connsiteY3" fmla="*/ 1640677 h 1641477"/>
              <a:gd name="connsiteX4" fmla="*/ 263524 w 555624"/>
              <a:gd name="connsiteY4" fmla="*/ 1560515 h 1641477"/>
              <a:gd name="connsiteX5" fmla="*/ 555624 w 555624"/>
              <a:gd name="connsiteY5" fmla="*/ 1574799 h 1641477"/>
              <a:gd name="connsiteX6" fmla="*/ 485775 w 555624"/>
              <a:gd name="connsiteY6" fmla="*/ 0 h 1641477"/>
              <a:gd name="connsiteX0" fmla="*/ 547688 w 555624"/>
              <a:gd name="connsiteY0" fmla="*/ 0 h 136527"/>
              <a:gd name="connsiteX1" fmla="*/ 0 w 555624"/>
              <a:gd name="connsiteY1" fmla="*/ 15874 h 136527"/>
              <a:gd name="connsiteX2" fmla="*/ 34924 w 555624"/>
              <a:gd name="connsiteY2" fmla="*/ 136527 h 136527"/>
              <a:gd name="connsiteX3" fmla="*/ 156060 w 555624"/>
              <a:gd name="connsiteY3" fmla="*/ 135727 h 136527"/>
              <a:gd name="connsiteX4" fmla="*/ 263524 w 555624"/>
              <a:gd name="connsiteY4" fmla="*/ 55565 h 136527"/>
              <a:gd name="connsiteX5" fmla="*/ 555624 w 555624"/>
              <a:gd name="connsiteY5" fmla="*/ 69849 h 136527"/>
              <a:gd name="connsiteX6" fmla="*/ 547688 w 555624"/>
              <a:gd name="connsiteY6" fmla="*/ 0 h 13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624" h="136527">
                <a:moveTo>
                  <a:pt x="547688" y="0"/>
                </a:moveTo>
                <a:lnTo>
                  <a:pt x="0" y="15874"/>
                </a:lnTo>
                <a:lnTo>
                  <a:pt x="34924" y="136527"/>
                </a:lnTo>
                <a:lnTo>
                  <a:pt x="156060" y="135727"/>
                </a:lnTo>
                <a:lnTo>
                  <a:pt x="263524" y="55565"/>
                </a:lnTo>
                <a:lnTo>
                  <a:pt x="555624" y="69849"/>
                </a:lnTo>
                <a:lnTo>
                  <a:pt x="547688" y="0"/>
                </a:lnTo>
                <a:close/>
              </a:path>
            </a:pathLst>
          </a:custGeom>
          <a:solidFill>
            <a:srgbClr val="FF09E2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695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B7269-C07E-8D23-6D2F-4FBCA3588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67306DFD-56EB-49A3-14AD-948B32B43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530" y="90487"/>
            <a:ext cx="6882312" cy="66960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DDAB9DC-0CEA-2C57-7886-0B7A31C3F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" y="71438"/>
            <a:ext cx="2224087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AC891CB3-9F53-3088-90FE-AB03FF704686}"/>
              </a:ext>
            </a:extLst>
          </p:cNvPr>
          <p:cNvSpPr txBox="1"/>
          <p:nvPr/>
        </p:nvSpPr>
        <p:spPr>
          <a:xfrm>
            <a:off x="109158" y="895350"/>
            <a:ext cx="49009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/>
              <a:t>Integraal</a:t>
            </a:r>
            <a:r>
              <a:rPr lang="en-US" sz="2500" dirty="0"/>
              <a:t> </a:t>
            </a:r>
            <a:r>
              <a:rPr lang="en-US" sz="2500" dirty="0" err="1"/>
              <a:t>Woubrugge</a:t>
            </a:r>
            <a:endParaRPr lang="en-US" sz="2500" dirty="0"/>
          </a:p>
          <a:p>
            <a:r>
              <a:rPr lang="en-US" sz="1200" dirty="0" err="1"/>
              <a:t>Draaiboek</a:t>
            </a:r>
            <a:r>
              <a:rPr lang="en-US" sz="1200" dirty="0"/>
              <a:t> per </a:t>
            </a:r>
            <a:r>
              <a:rPr lang="en-US" sz="1200" dirty="0" err="1"/>
              <a:t>kwartaal</a:t>
            </a:r>
            <a:endParaRPr lang="nl-NL" sz="12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BECB1BF-BB1D-4F25-2EDA-627EDC5EB36E}"/>
              </a:ext>
            </a:extLst>
          </p:cNvPr>
          <p:cNvSpPr txBox="1"/>
          <p:nvPr/>
        </p:nvSpPr>
        <p:spPr>
          <a:xfrm>
            <a:off x="3800475" y="71438"/>
            <a:ext cx="47815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2027</a:t>
            </a:r>
            <a:r>
              <a:rPr lang="nl-NL" dirty="0"/>
              <a:t> – Q3</a:t>
            </a:r>
          </a:p>
          <a:p>
            <a:r>
              <a:rPr lang="nl-NL" sz="1500" i="1" dirty="0"/>
              <a:t>jul – aug - sep</a:t>
            </a:r>
            <a:endParaRPr lang="en-US" sz="1500" i="1" dirty="0"/>
          </a:p>
        </p:txBody>
      </p:sp>
      <p:sp>
        <p:nvSpPr>
          <p:cNvPr id="2" name="Vrije vorm: vorm 1">
            <a:extLst>
              <a:ext uri="{FF2B5EF4-FFF2-40B4-BE49-F238E27FC236}">
                <a16:creationId xmlns:a16="http://schemas.microsoft.com/office/drawing/2014/main" id="{7EEAD926-69CE-09CA-FC56-7A999C1F6517}"/>
              </a:ext>
            </a:extLst>
          </p:cNvPr>
          <p:cNvSpPr/>
          <p:nvPr/>
        </p:nvSpPr>
        <p:spPr>
          <a:xfrm>
            <a:off x="8183880" y="2621280"/>
            <a:ext cx="548640" cy="464820"/>
          </a:xfrm>
          <a:custGeom>
            <a:avLst/>
            <a:gdLst>
              <a:gd name="connsiteX0" fmla="*/ 419100 w 548640"/>
              <a:gd name="connsiteY0" fmla="*/ 0 h 464820"/>
              <a:gd name="connsiteX1" fmla="*/ 0 w 548640"/>
              <a:gd name="connsiteY1" fmla="*/ 83820 h 464820"/>
              <a:gd name="connsiteX2" fmla="*/ 114300 w 548640"/>
              <a:gd name="connsiteY2" fmla="*/ 464820 h 464820"/>
              <a:gd name="connsiteX3" fmla="*/ 548640 w 548640"/>
              <a:gd name="connsiteY3" fmla="*/ 381000 h 464820"/>
              <a:gd name="connsiteX4" fmla="*/ 419100 w 548640"/>
              <a:gd name="connsiteY4" fmla="*/ 0 h 46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" h="464820">
                <a:moveTo>
                  <a:pt x="419100" y="0"/>
                </a:moveTo>
                <a:lnTo>
                  <a:pt x="0" y="83820"/>
                </a:lnTo>
                <a:lnTo>
                  <a:pt x="114300" y="464820"/>
                </a:lnTo>
                <a:lnTo>
                  <a:pt x="548640" y="381000"/>
                </a:lnTo>
                <a:lnTo>
                  <a:pt x="419100" y="0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31351FF-3C38-B3F3-27A5-B5E7AE782D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39" y="4248351"/>
            <a:ext cx="3981450" cy="2524125"/>
          </a:xfrm>
          <a:prstGeom prst="rect">
            <a:avLst/>
          </a:prstGeom>
        </p:spPr>
      </p:pic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0CBA862D-3F30-3B7B-6927-4D1FA8D823F4}"/>
              </a:ext>
            </a:extLst>
          </p:cNvPr>
          <p:cNvSpPr/>
          <p:nvPr/>
        </p:nvSpPr>
        <p:spPr>
          <a:xfrm>
            <a:off x="7537391" y="4648912"/>
            <a:ext cx="1663725" cy="1358784"/>
          </a:xfrm>
          <a:custGeom>
            <a:avLst/>
            <a:gdLst>
              <a:gd name="connsiteX0" fmla="*/ 419100 w 548640"/>
              <a:gd name="connsiteY0" fmla="*/ 0 h 464820"/>
              <a:gd name="connsiteX1" fmla="*/ 0 w 548640"/>
              <a:gd name="connsiteY1" fmla="*/ 83820 h 464820"/>
              <a:gd name="connsiteX2" fmla="*/ 114300 w 548640"/>
              <a:gd name="connsiteY2" fmla="*/ 464820 h 464820"/>
              <a:gd name="connsiteX3" fmla="*/ 548640 w 548640"/>
              <a:gd name="connsiteY3" fmla="*/ 381000 h 464820"/>
              <a:gd name="connsiteX4" fmla="*/ 419100 w 548640"/>
              <a:gd name="connsiteY4" fmla="*/ 0 h 464820"/>
              <a:gd name="connsiteX0" fmla="*/ 419100 w 670426"/>
              <a:gd name="connsiteY0" fmla="*/ 0 h 464820"/>
              <a:gd name="connsiteX1" fmla="*/ 0 w 670426"/>
              <a:gd name="connsiteY1" fmla="*/ 83820 h 464820"/>
              <a:gd name="connsiteX2" fmla="*/ 114300 w 670426"/>
              <a:gd name="connsiteY2" fmla="*/ 464820 h 464820"/>
              <a:gd name="connsiteX3" fmla="*/ 670426 w 670426"/>
              <a:gd name="connsiteY3" fmla="*/ 428299 h 464820"/>
              <a:gd name="connsiteX4" fmla="*/ 419100 w 670426"/>
              <a:gd name="connsiteY4" fmla="*/ 0 h 464820"/>
              <a:gd name="connsiteX0" fmla="*/ 419100 w 670426"/>
              <a:gd name="connsiteY0" fmla="*/ 0 h 471044"/>
              <a:gd name="connsiteX1" fmla="*/ 0 w 670426"/>
              <a:gd name="connsiteY1" fmla="*/ 83820 h 471044"/>
              <a:gd name="connsiteX2" fmla="*/ 58344 w 670426"/>
              <a:gd name="connsiteY2" fmla="*/ 471044 h 471044"/>
              <a:gd name="connsiteX3" fmla="*/ 670426 w 670426"/>
              <a:gd name="connsiteY3" fmla="*/ 428299 h 471044"/>
              <a:gd name="connsiteX4" fmla="*/ 419100 w 670426"/>
              <a:gd name="connsiteY4" fmla="*/ 0 h 471044"/>
              <a:gd name="connsiteX0" fmla="*/ 435558 w 686884"/>
              <a:gd name="connsiteY0" fmla="*/ 0 h 471044"/>
              <a:gd name="connsiteX1" fmla="*/ 0 w 686884"/>
              <a:gd name="connsiteY1" fmla="*/ 309114 h 471044"/>
              <a:gd name="connsiteX2" fmla="*/ 74802 w 686884"/>
              <a:gd name="connsiteY2" fmla="*/ 471044 h 471044"/>
              <a:gd name="connsiteX3" fmla="*/ 686884 w 686884"/>
              <a:gd name="connsiteY3" fmla="*/ 428299 h 471044"/>
              <a:gd name="connsiteX4" fmla="*/ 435558 w 686884"/>
              <a:gd name="connsiteY4" fmla="*/ 0 h 471044"/>
              <a:gd name="connsiteX0" fmla="*/ 600134 w 686884"/>
              <a:gd name="connsiteY0" fmla="*/ 7045 h 161930"/>
              <a:gd name="connsiteX1" fmla="*/ 0 w 686884"/>
              <a:gd name="connsiteY1" fmla="*/ 0 h 161930"/>
              <a:gd name="connsiteX2" fmla="*/ 74802 w 686884"/>
              <a:gd name="connsiteY2" fmla="*/ 161930 h 161930"/>
              <a:gd name="connsiteX3" fmla="*/ 686884 w 686884"/>
              <a:gd name="connsiteY3" fmla="*/ 119185 h 161930"/>
              <a:gd name="connsiteX4" fmla="*/ 600134 w 686884"/>
              <a:gd name="connsiteY4" fmla="*/ 7045 h 161930"/>
              <a:gd name="connsiteX0" fmla="*/ 600134 w 686884"/>
              <a:gd name="connsiteY0" fmla="*/ 7045 h 161930"/>
              <a:gd name="connsiteX1" fmla="*/ 457520 w 686884"/>
              <a:gd name="connsiteY1" fmla="*/ 3850 h 161930"/>
              <a:gd name="connsiteX2" fmla="*/ 0 w 686884"/>
              <a:gd name="connsiteY2" fmla="*/ 0 h 161930"/>
              <a:gd name="connsiteX3" fmla="*/ 74802 w 686884"/>
              <a:gd name="connsiteY3" fmla="*/ 161930 h 161930"/>
              <a:gd name="connsiteX4" fmla="*/ 686884 w 686884"/>
              <a:gd name="connsiteY4" fmla="*/ 119185 h 161930"/>
              <a:gd name="connsiteX5" fmla="*/ 600134 w 686884"/>
              <a:gd name="connsiteY5" fmla="*/ 7045 h 161930"/>
              <a:gd name="connsiteX0" fmla="*/ 600134 w 686884"/>
              <a:gd name="connsiteY0" fmla="*/ 7045 h 161930"/>
              <a:gd name="connsiteX1" fmla="*/ 414730 w 686884"/>
              <a:gd name="connsiteY1" fmla="*/ 11318 h 161930"/>
              <a:gd name="connsiteX2" fmla="*/ 0 w 686884"/>
              <a:gd name="connsiteY2" fmla="*/ 0 h 161930"/>
              <a:gd name="connsiteX3" fmla="*/ 74802 w 686884"/>
              <a:gd name="connsiteY3" fmla="*/ 161930 h 161930"/>
              <a:gd name="connsiteX4" fmla="*/ 686884 w 686884"/>
              <a:gd name="connsiteY4" fmla="*/ 119185 h 161930"/>
              <a:gd name="connsiteX5" fmla="*/ 600134 w 686884"/>
              <a:gd name="connsiteY5" fmla="*/ 7045 h 161930"/>
              <a:gd name="connsiteX0" fmla="*/ 600134 w 686884"/>
              <a:gd name="connsiteY0" fmla="*/ 7045 h 161930"/>
              <a:gd name="connsiteX1" fmla="*/ 414730 w 686884"/>
              <a:gd name="connsiteY1" fmla="*/ 11318 h 161930"/>
              <a:gd name="connsiteX2" fmla="*/ 385106 w 686884"/>
              <a:gd name="connsiteY2" fmla="*/ 10074 h 161930"/>
              <a:gd name="connsiteX3" fmla="*/ 0 w 686884"/>
              <a:gd name="connsiteY3" fmla="*/ 0 h 161930"/>
              <a:gd name="connsiteX4" fmla="*/ 74802 w 686884"/>
              <a:gd name="connsiteY4" fmla="*/ 161930 h 161930"/>
              <a:gd name="connsiteX5" fmla="*/ 686884 w 686884"/>
              <a:gd name="connsiteY5" fmla="*/ 119185 h 161930"/>
              <a:gd name="connsiteX6" fmla="*/ 600134 w 686884"/>
              <a:gd name="connsiteY6" fmla="*/ 7045 h 161930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74802 w 686884"/>
              <a:gd name="connsiteY4" fmla="*/ 197911 h 197911"/>
              <a:gd name="connsiteX5" fmla="*/ 686884 w 686884"/>
              <a:gd name="connsiteY5" fmla="*/ 155166 h 197911"/>
              <a:gd name="connsiteX6" fmla="*/ 600134 w 686884"/>
              <a:gd name="connsiteY6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39498 w 686884"/>
              <a:gd name="connsiteY4" fmla="*/ 136919 h 197911"/>
              <a:gd name="connsiteX5" fmla="*/ 74802 w 686884"/>
              <a:gd name="connsiteY5" fmla="*/ 197911 h 197911"/>
              <a:gd name="connsiteX6" fmla="*/ 686884 w 686884"/>
              <a:gd name="connsiteY6" fmla="*/ 155166 h 197911"/>
              <a:gd name="connsiteX7" fmla="*/ 600134 w 686884"/>
              <a:gd name="connsiteY7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59247 w 686884"/>
              <a:gd name="connsiteY4" fmla="*/ 173016 h 197911"/>
              <a:gd name="connsiteX5" fmla="*/ 74802 w 686884"/>
              <a:gd name="connsiteY5" fmla="*/ 197911 h 197911"/>
              <a:gd name="connsiteX6" fmla="*/ 686884 w 686884"/>
              <a:gd name="connsiteY6" fmla="*/ 155166 h 197911"/>
              <a:gd name="connsiteX7" fmla="*/ 600134 w 686884"/>
              <a:gd name="connsiteY7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49372 w 686884"/>
              <a:gd name="connsiteY4" fmla="*/ 150611 h 197911"/>
              <a:gd name="connsiteX5" fmla="*/ 59247 w 686884"/>
              <a:gd name="connsiteY5" fmla="*/ 173016 h 197911"/>
              <a:gd name="connsiteX6" fmla="*/ 74802 w 686884"/>
              <a:gd name="connsiteY6" fmla="*/ 197911 h 197911"/>
              <a:gd name="connsiteX7" fmla="*/ 686884 w 686884"/>
              <a:gd name="connsiteY7" fmla="*/ 155166 h 197911"/>
              <a:gd name="connsiteX8" fmla="*/ 600134 w 686884"/>
              <a:gd name="connsiteY8" fmla="*/ 43026 h 197911"/>
              <a:gd name="connsiteX0" fmla="*/ 600134 w 686884"/>
              <a:gd name="connsiteY0" fmla="*/ 43026 h 197911"/>
              <a:gd name="connsiteX1" fmla="*/ 414730 w 686884"/>
              <a:gd name="connsiteY1" fmla="*/ 47299 h 197911"/>
              <a:gd name="connsiteX2" fmla="*/ 348900 w 686884"/>
              <a:gd name="connsiteY2" fmla="*/ 0 h 197911"/>
              <a:gd name="connsiteX3" fmla="*/ 0 w 686884"/>
              <a:gd name="connsiteY3" fmla="*/ 35981 h 197911"/>
              <a:gd name="connsiteX4" fmla="*/ 154700 w 686884"/>
              <a:gd name="connsiteY4" fmla="*/ 180484 h 197911"/>
              <a:gd name="connsiteX5" fmla="*/ 59247 w 686884"/>
              <a:gd name="connsiteY5" fmla="*/ 173016 h 197911"/>
              <a:gd name="connsiteX6" fmla="*/ 74802 w 686884"/>
              <a:gd name="connsiteY6" fmla="*/ 197911 h 197911"/>
              <a:gd name="connsiteX7" fmla="*/ 686884 w 686884"/>
              <a:gd name="connsiteY7" fmla="*/ 155166 h 197911"/>
              <a:gd name="connsiteX8" fmla="*/ 600134 w 686884"/>
              <a:gd name="connsiteY8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0 w 647386"/>
              <a:gd name="connsiteY3" fmla="*/ 50918 h 197911"/>
              <a:gd name="connsiteX4" fmla="*/ 115202 w 647386"/>
              <a:gd name="connsiteY4" fmla="*/ 180484 h 197911"/>
              <a:gd name="connsiteX5" fmla="*/ 19749 w 647386"/>
              <a:gd name="connsiteY5" fmla="*/ 173016 h 197911"/>
              <a:gd name="connsiteX6" fmla="*/ 35304 w 647386"/>
              <a:gd name="connsiteY6" fmla="*/ 197911 h 197911"/>
              <a:gd name="connsiteX7" fmla="*/ 647386 w 647386"/>
              <a:gd name="connsiteY7" fmla="*/ 155166 h 197911"/>
              <a:gd name="connsiteX8" fmla="*/ 560636 w 647386"/>
              <a:gd name="connsiteY8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36207 w 647386"/>
              <a:gd name="connsiteY3" fmla="*/ 47299 h 197911"/>
              <a:gd name="connsiteX4" fmla="*/ 0 w 647386"/>
              <a:gd name="connsiteY4" fmla="*/ 50918 h 197911"/>
              <a:gd name="connsiteX5" fmla="*/ 115202 w 647386"/>
              <a:gd name="connsiteY5" fmla="*/ 180484 h 197911"/>
              <a:gd name="connsiteX6" fmla="*/ 19749 w 647386"/>
              <a:gd name="connsiteY6" fmla="*/ 173016 h 197911"/>
              <a:gd name="connsiteX7" fmla="*/ 35304 w 647386"/>
              <a:gd name="connsiteY7" fmla="*/ 197911 h 197911"/>
              <a:gd name="connsiteX8" fmla="*/ 647386 w 647386"/>
              <a:gd name="connsiteY8" fmla="*/ 155166 h 197911"/>
              <a:gd name="connsiteX9" fmla="*/ 560636 w 647386"/>
              <a:gd name="connsiteY9" fmla="*/ 43026 h 197911"/>
              <a:gd name="connsiteX0" fmla="*/ 560636 w 647386"/>
              <a:gd name="connsiteY0" fmla="*/ 43026 h 197911"/>
              <a:gd name="connsiteX1" fmla="*/ 375232 w 647386"/>
              <a:gd name="connsiteY1" fmla="*/ 47299 h 197911"/>
              <a:gd name="connsiteX2" fmla="*/ 309402 w 647386"/>
              <a:gd name="connsiteY2" fmla="*/ 0 h 197911"/>
              <a:gd name="connsiteX3" fmla="*/ 6583 w 647386"/>
              <a:gd name="connsiteY3" fmla="*/ 24894 h 197911"/>
              <a:gd name="connsiteX4" fmla="*/ 0 w 647386"/>
              <a:gd name="connsiteY4" fmla="*/ 50918 h 197911"/>
              <a:gd name="connsiteX5" fmla="*/ 115202 w 647386"/>
              <a:gd name="connsiteY5" fmla="*/ 180484 h 197911"/>
              <a:gd name="connsiteX6" fmla="*/ 19749 w 647386"/>
              <a:gd name="connsiteY6" fmla="*/ 173016 h 197911"/>
              <a:gd name="connsiteX7" fmla="*/ 35304 w 647386"/>
              <a:gd name="connsiteY7" fmla="*/ 197911 h 197911"/>
              <a:gd name="connsiteX8" fmla="*/ 647386 w 647386"/>
              <a:gd name="connsiteY8" fmla="*/ 155166 h 197911"/>
              <a:gd name="connsiteX9" fmla="*/ 560636 w 647386"/>
              <a:gd name="connsiteY9" fmla="*/ 43026 h 197911"/>
              <a:gd name="connsiteX0" fmla="*/ 554053 w 640803"/>
              <a:gd name="connsiteY0" fmla="*/ 43026 h 197911"/>
              <a:gd name="connsiteX1" fmla="*/ 368649 w 640803"/>
              <a:gd name="connsiteY1" fmla="*/ 47299 h 197911"/>
              <a:gd name="connsiteX2" fmla="*/ 302819 w 640803"/>
              <a:gd name="connsiteY2" fmla="*/ 0 h 197911"/>
              <a:gd name="connsiteX3" fmla="*/ 0 w 640803"/>
              <a:gd name="connsiteY3" fmla="*/ 24894 h 197911"/>
              <a:gd name="connsiteX4" fmla="*/ 16458 w 640803"/>
              <a:gd name="connsiteY4" fmla="*/ 49673 h 197911"/>
              <a:gd name="connsiteX5" fmla="*/ 108619 w 640803"/>
              <a:gd name="connsiteY5" fmla="*/ 180484 h 197911"/>
              <a:gd name="connsiteX6" fmla="*/ 13166 w 640803"/>
              <a:gd name="connsiteY6" fmla="*/ 173016 h 197911"/>
              <a:gd name="connsiteX7" fmla="*/ 28721 w 640803"/>
              <a:gd name="connsiteY7" fmla="*/ 197911 h 197911"/>
              <a:gd name="connsiteX8" fmla="*/ 640803 w 640803"/>
              <a:gd name="connsiteY8" fmla="*/ 155166 h 197911"/>
              <a:gd name="connsiteX9" fmla="*/ 554053 w 640803"/>
              <a:gd name="connsiteY9" fmla="*/ 43026 h 197911"/>
              <a:gd name="connsiteX0" fmla="*/ 554053 w 640803"/>
              <a:gd name="connsiteY0" fmla="*/ 43026 h 197911"/>
              <a:gd name="connsiteX1" fmla="*/ 368649 w 640803"/>
              <a:gd name="connsiteY1" fmla="*/ 47299 h 197911"/>
              <a:gd name="connsiteX2" fmla="*/ 302819 w 640803"/>
              <a:gd name="connsiteY2" fmla="*/ 0 h 197911"/>
              <a:gd name="connsiteX3" fmla="*/ 0 w 640803"/>
              <a:gd name="connsiteY3" fmla="*/ 24894 h 197911"/>
              <a:gd name="connsiteX4" fmla="*/ 16458 w 640803"/>
              <a:gd name="connsiteY4" fmla="*/ 49673 h 197911"/>
              <a:gd name="connsiteX5" fmla="*/ 108619 w 640803"/>
              <a:gd name="connsiteY5" fmla="*/ 180484 h 197911"/>
              <a:gd name="connsiteX6" fmla="*/ 23040 w 640803"/>
              <a:gd name="connsiteY6" fmla="*/ 187953 h 197911"/>
              <a:gd name="connsiteX7" fmla="*/ 28721 w 640803"/>
              <a:gd name="connsiteY7" fmla="*/ 197911 h 197911"/>
              <a:gd name="connsiteX8" fmla="*/ 640803 w 640803"/>
              <a:gd name="connsiteY8" fmla="*/ 155166 h 197911"/>
              <a:gd name="connsiteX9" fmla="*/ 554053 w 640803"/>
              <a:gd name="connsiteY9" fmla="*/ 43026 h 19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0803" h="197911">
                <a:moveTo>
                  <a:pt x="554053" y="43026"/>
                </a:moveTo>
                <a:lnTo>
                  <a:pt x="368649" y="47299"/>
                </a:lnTo>
                <a:lnTo>
                  <a:pt x="302819" y="0"/>
                </a:lnTo>
                <a:lnTo>
                  <a:pt x="0" y="24894"/>
                </a:lnTo>
                <a:lnTo>
                  <a:pt x="16458" y="49673"/>
                </a:lnTo>
                <a:lnTo>
                  <a:pt x="108619" y="180484"/>
                </a:lnTo>
                <a:lnTo>
                  <a:pt x="23040" y="187953"/>
                </a:lnTo>
                <a:lnTo>
                  <a:pt x="28721" y="197911"/>
                </a:lnTo>
                <a:lnTo>
                  <a:pt x="640803" y="155166"/>
                </a:lnTo>
                <a:lnTo>
                  <a:pt x="554053" y="43026"/>
                </a:lnTo>
                <a:close/>
              </a:path>
            </a:pathLst>
          </a:cu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4339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BLANGUAGEID" val="nl-NL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.potx" id="{81236FBF-2B98-44D7-A2B4-5AAA63B6AD88}" vid="{0A4A9FF1-A9AC-4A4F-8887-3F76B80AC9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223</TotalTime>
  <Words>120</Words>
  <Application>Microsoft Office PowerPoint</Application>
  <PresentationFormat>Breedbeeld</PresentationFormat>
  <Paragraphs>38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Lucida Sans Unicode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Beerthuizen, Sander</dc:creator>
  <cp:lastModifiedBy>Johan Forsch</cp:lastModifiedBy>
  <cp:revision>6</cp:revision>
  <dcterms:created xsi:type="dcterms:W3CDTF">2025-03-18T10:20:56Z</dcterms:created>
  <dcterms:modified xsi:type="dcterms:W3CDTF">2025-11-16T11:07:02Z</dcterms:modified>
</cp:coreProperties>
</file>