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_rels/presentation.xml.rels" ContentType="application/vnd.openxmlformats-package.relationships+xml"/>
  <Override PartName="/ppt/theme/theme1.xml" ContentType="application/vnd.openxmlformats-officedocument.them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media/image1.jpeg" ContentType="image/jpeg"/>
  <Override PartName="/ppt/media/image2.png" ContentType="image/png"/>
  <Override PartName="/ppt/media/image3.png" ContentType="image/png"/>
  <Override PartName="/ppt/media/image4.jpeg" ContentType="image/jpeg"/>
  <Override PartName="/ppt/media/image5.wmf" ContentType="image/x-wmf"/>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95D36112-8567-43FC-A097-2DACDAB0A5DE}" type="slidenum">
              <a:t>&lt;#&gt;</a:t>
            </a:fld>
          </a:p>
        </p:txBody>
      </p:sp>
      <p:sp>
        <p:nvSpPr>
          <p:cNvPr id="4" name="PlaceHolder 3"/>
          <p:cNvSpPr>
            <a:spLocks noGrp="1"/>
          </p:cNvSpPr>
          <p:nvPr>
            <p:ph type="dt" idx="1"/>
          </p:nvPr>
        </p:nvSpPr>
        <p:spPr/>
        <p:txBody>
          <a:bodyPr/>
          <a:p>
            <a:r>
              <a:rPr lang="nl-NL"/>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77160" y="609480"/>
            <a:ext cx="8596440" cy="13204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Trebuchet MS"/>
            </a:endParaRPr>
          </a:p>
        </p:txBody>
      </p:sp>
      <p:sp>
        <p:nvSpPr>
          <p:cNvPr id="49" name="PlaceHolder 2"/>
          <p:cNvSpPr>
            <a:spLocks noGrp="1"/>
          </p:cNvSpPr>
          <p:nvPr>
            <p:ph/>
          </p:nvPr>
        </p:nvSpPr>
        <p:spPr>
          <a:xfrm>
            <a:off x="677160" y="2160720"/>
            <a:ext cx="859644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50" name="PlaceHolder 3"/>
          <p:cNvSpPr>
            <a:spLocks noGrp="1"/>
          </p:cNvSpPr>
          <p:nvPr>
            <p:ph/>
          </p:nvPr>
        </p:nvSpPr>
        <p:spPr>
          <a:xfrm>
            <a:off x="677160" y="4187520"/>
            <a:ext cx="859644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A051F60-089C-424F-A02F-3BAA0B0FAB3D}" type="slidenum">
              <a:t>&lt;#&gt;</a:t>
            </a:fld>
          </a:p>
        </p:txBody>
      </p:sp>
      <p:sp>
        <p:nvSpPr>
          <p:cNvPr id="7" name="PlaceHolder 6"/>
          <p:cNvSpPr>
            <a:spLocks noGrp="1"/>
          </p:cNvSpPr>
          <p:nvPr>
            <p:ph type="dt" idx="1"/>
          </p:nvPr>
        </p:nvSpPr>
        <p:spPr/>
        <p:txBody>
          <a:bodyPr/>
          <a:p>
            <a:r>
              <a:rPr lang="nl-NL"/>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77160" y="609480"/>
            <a:ext cx="8596440" cy="13204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Trebuchet MS"/>
            </a:endParaRPr>
          </a:p>
        </p:txBody>
      </p:sp>
      <p:sp>
        <p:nvSpPr>
          <p:cNvPr id="52" name="PlaceHolder 2"/>
          <p:cNvSpPr>
            <a:spLocks noGrp="1"/>
          </p:cNvSpPr>
          <p:nvPr>
            <p:ph/>
          </p:nvPr>
        </p:nvSpPr>
        <p:spPr>
          <a:xfrm>
            <a:off x="677160" y="2160720"/>
            <a:ext cx="419472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53" name="PlaceHolder 3"/>
          <p:cNvSpPr>
            <a:spLocks noGrp="1"/>
          </p:cNvSpPr>
          <p:nvPr>
            <p:ph/>
          </p:nvPr>
        </p:nvSpPr>
        <p:spPr>
          <a:xfrm>
            <a:off x="5082120" y="2160720"/>
            <a:ext cx="419472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54" name="PlaceHolder 4"/>
          <p:cNvSpPr>
            <a:spLocks noGrp="1"/>
          </p:cNvSpPr>
          <p:nvPr>
            <p:ph/>
          </p:nvPr>
        </p:nvSpPr>
        <p:spPr>
          <a:xfrm>
            <a:off x="677160" y="4187520"/>
            <a:ext cx="419472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55" name="PlaceHolder 5"/>
          <p:cNvSpPr>
            <a:spLocks noGrp="1"/>
          </p:cNvSpPr>
          <p:nvPr>
            <p:ph/>
          </p:nvPr>
        </p:nvSpPr>
        <p:spPr>
          <a:xfrm>
            <a:off x="5082120" y="4187520"/>
            <a:ext cx="419472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DC7F428B-1D1C-49DA-B769-26C312533104}" type="slidenum">
              <a:t>&lt;#&gt;</a:t>
            </a:fld>
          </a:p>
        </p:txBody>
      </p:sp>
      <p:sp>
        <p:nvSpPr>
          <p:cNvPr id="9" name="PlaceHolder 8"/>
          <p:cNvSpPr>
            <a:spLocks noGrp="1"/>
          </p:cNvSpPr>
          <p:nvPr>
            <p:ph type="dt" idx="1"/>
          </p:nvPr>
        </p:nvSpPr>
        <p:spPr/>
        <p:txBody>
          <a:bodyPr/>
          <a:p>
            <a:r>
              <a:rPr lang="nl-NL"/>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677160" y="609480"/>
            <a:ext cx="8596440" cy="13204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Trebuchet MS"/>
            </a:endParaRPr>
          </a:p>
        </p:txBody>
      </p:sp>
      <p:sp>
        <p:nvSpPr>
          <p:cNvPr id="57" name="PlaceHolder 2"/>
          <p:cNvSpPr>
            <a:spLocks noGrp="1"/>
          </p:cNvSpPr>
          <p:nvPr>
            <p:ph/>
          </p:nvPr>
        </p:nvSpPr>
        <p:spPr>
          <a:xfrm>
            <a:off x="677160" y="2160720"/>
            <a:ext cx="276768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58" name="PlaceHolder 3"/>
          <p:cNvSpPr>
            <a:spLocks noGrp="1"/>
          </p:cNvSpPr>
          <p:nvPr>
            <p:ph/>
          </p:nvPr>
        </p:nvSpPr>
        <p:spPr>
          <a:xfrm>
            <a:off x="3583440" y="2160720"/>
            <a:ext cx="276768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59" name="PlaceHolder 4"/>
          <p:cNvSpPr>
            <a:spLocks noGrp="1"/>
          </p:cNvSpPr>
          <p:nvPr>
            <p:ph/>
          </p:nvPr>
        </p:nvSpPr>
        <p:spPr>
          <a:xfrm>
            <a:off x="6490080" y="2160720"/>
            <a:ext cx="276768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60" name="PlaceHolder 5"/>
          <p:cNvSpPr>
            <a:spLocks noGrp="1"/>
          </p:cNvSpPr>
          <p:nvPr>
            <p:ph/>
          </p:nvPr>
        </p:nvSpPr>
        <p:spPr>
          <a:xfrm>
            <a:off x="677160" y="4187520"/>
            <a:ext cx="276768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61" name="PlaceHolder 6"/>
          <p:cNvSpPr>
            <a:spLocks noGrp="1"/>
          </p:cNvSpPr>
          <p:nvPr>
            <p:ph/>
          </p:nvPr>
        </p:nvSpPr>
        <p:spPr>
          <a:xfrm>
            <a:off x="3583440" y="4187520"/>
            <a:ext cx="276768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62" name="PlaceHolder 7"/>
          <p:cNvSpPr>
            <a:spLocks noGrp="1"/>
          </p:cNvSpPr>
          <p:nvPr>
            <p:ph/>
          </p:nvPr>
        </p:nvSpPr>
        <p:spPr>
          <a:xfrm>
            <a:off x="6490080" y="4187520"/>
            <a:ext cx="276768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23E51D78-1D9E-4EEE-B917-69696D2B8792}" type="slidenum">
              <a:t>&lt;#&gt;</a:t>
            </a:fld>
          </a:p>
        </p:txBody>
      </p:sp>
      <p:sp>
        <p:nvSpPr>
          <p:cNvPr id="11" name="PlaceHolder 10"/>
          <p:cNvSpPr>
            <a:spLocks noGrp="1"/>
          </p:cNvSpPr>
          <p:nvPr>
            <p:ph type="dt" idx="1"/>
          </p:nvPr>
        </p:nvSpPr>
        <p:spPr/>
        <p:txBody>
          <a:bodyPr/>
          <a:p>
            <a:r>
              <a:rPr lang="nl-NL"/>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7" name="PlaceHolder 1"/>
          <p:cNvSpPr>
            <a:spLocks noGrp="1"/>
          </p:cNvSpPr>
          <p:nvPr>
            <p:ph type="title"/>
          </p:nvPr>
        </p:nvSpPr>
        <p:spPr>
          <a:xfrm>
            <a:off x="677160" y="609480"/>
            <a:ext cx="8596440" cy="13204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Trebuchet MS"/>
            </a:endParaRPr>
          </a:p>
        </p:txBody>
      </p:sp>
      <p:sp>
        <p:nvSpPr>
          <p:cNvPr id="28" name="PlaceHolder 2"/>
          <p:cNvSpPr>
            <a:spLocks noGrp="1"/>
          </p:cNvSpPr>
          <p:nvPr>
            <p:ph type="subTitle"/>
          </p:nvPr>
        </p:nvSpPr>
        <p:spPr>
          <a:xfrm>
            <a:off x="677160" y="2160720"/>
            <a:ext cx="8596440" cy="3880440"/>
          </a:xfrm>
          <a:prstGeom prst="rect">
            <a:avLst/>
          </a:prstGeom>
          <a:noFill/>
          <a:ln w="0">
            <a:noFill/>
          </a:ln>
        </p:spPr>
        <p:txBody>
          <a:bodyPr lIns="0" rIns="0" tIns="0" bIns="0" anchor="ctr">
            <a:noAutofit/>
          </a:bodyPr>
          <a:p>
            <a:pPr indent="0" algn="ctr">
              <a:buNone/>
            </a:pPr>
            <a:endParaRPr b="0" lang="nl-NL"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9943BD8-2BE9-44DF-AF62-00C740559670}" type="slidenum">
              <a:t>&lt;#&gt;</a:t>
            </a:fld>
          </a:p>
        </p:txBody>
      </p:sp>
      <p:sp>
        <p:nvSpPr>
          <p:cNvPr id="6" name="PlaceHolder 5"/>
          <p:cNvSpPr>
            <a:spLocks noGrp="1"/>
          </p:cNvSpPr>
          <p:nvPr>
            <p:ph type="dt" idx="1"/>
          </p:nvPr>
        </p:nvSpPr>
        <p:spPr/>
        <p:txBody>
          <a:bodyPr/>
          <a:p>
            <a:r>
              <a:rPr lang="nl-NL"/>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77160" y="609480"/>
            <a:ext cx="8596440" cy="13204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Trebuchet MS"/>
            </a:endParaRPr>
          </a:p>
        </p:txBody>
      </p:sp>
      <p:sp>
        <p:nvSpPr>
          <p:cNvPr id="30" name="PlaceHolder 2"/>
          <p:cNvSpPr>
            <a:spLocks noGrp="1"/>
          </p:cNvSpPr>
          <p:nvPr>
            <p:ph/>
          </p:nvPr>
        </p:nvSpPr>
        <p:spPr>
          <a:xfrm>
            <a:off x="677160" y="2160720"/>
            <a:ext cx="8596440" cy="388044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70DF560-B3A8-40EF-91AF-4A4E6F47DCFA}" type="slidenum">
              <a:t>&lt;#&gt;</a:t>
            </a:fld>
          </a:p>
        </p:txBody>
      </p:sp>
      <p:sp>
        <p:nvSpPr>
          <p:cNvPr id="6" name="PlaceHolder 5"/>
          <p:cNvSpPr>
            <a:spLocks noGrp="1"/>
          </p:cNvSpPr>
          <p:nvPr>
            <p:ph type="dt" idx="1"/>
          </p:nvPr>
        </p:nvSpPr>
        <p:spPr/>
        <p:txBody>
          <a:bodyPr/>
          <a:p>
            <a:r>
              <a:rPr lang="nl-NL"/>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77160" y="609480"/>
            <a:ext cx="8596440" cy="13204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Trebuchet MS"/>
            </a:endParaRPr>
          </a:p>
        </p:txBody>
      </p:sp>
      <p:sp>
        <p:nvSpPr>
          <p:cNvPr id="32" name="PlaceHolder 2"/>
          <p:cNvSpPr>
            <a:spLocks noGrp="1"/>
          </p:cNvSpPr>
          <p:nvPr>
            <p:ph/>
          </p:nvPr>
        </p:nvSpPr>
        <p:spPr>
          <a:xfrm>
            <a:off x="677160" y="2160720"/>
            <a:ext cx="4194720" cy="388044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33" name="PlaceHolder 3"/>
          <p:cNvSpPr>
            <a:spLocks noGrp="1"/>
          </p:cNvSpPr>
          <p:nvPr>
            <p:ph/>
          </p:nvPr>
        </p:nvSpPr>
        <p:spPr>
          <a:xfrm>
            <a:off x="5082120" y="2160720"/>
            <a:ext cx="4194720" cy="388044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EA223868-57AC-48A1-A342-CD0166E4B3F3}" type="slidenum">
              <a:t>&lt;#&gt;</a:t>
            </a:fld>
          </a:p>
        </p:txBody>
      </p:sp>
      <p:sp>
        <p:nvSpPr>
          <p:cNvPr id="7" name="PlaceHolder 6"/>
          <p:cNvSpPr>
            <a:spLocks noGrp="1"/>
          </p:cNvSpPr>
          <p:nvPr>
            <p:ph type="dt" idx="1"/>
          </p:nvPr>
        </p:nvSpPr>
        <p:spPr/>
        <p:txBody>
          <a:bodyPr/>
          <a:p>
            <a:r>
              <a:rPr lang="nl-NL"/>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34" name="PlaceHolder 1"/>
          <p:cNvSpPr>
            <a:spLocks noGrp="1"/>
          </p:cNvSpPr>
          <p:nvPr>
            <p:ph type="title"/>
          </p:nvPr>
        </p:nvSpPr>
        <p:spPr>
          <a:xfrm>
            <a:off x="677160" y="609480"/>
            <a:ext cx="8596440" cy="13204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Trebuchet MS"/>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32AC9D88-4FF4-4F07-9946-101918C613F8}" type="slidenum">
              <a:t>&lt;#&gt;</a:t>
            </a:fld>
          </a:p>
        </p:txBody>
      </p:sp>
      <p:sp>
        <p:nvSpPr>
          <p:cNvPr id="5" name="PlaceHolder 4"/>
          <p:cNvSpPr>
            <a:spLocks noGrp="1"/>
          </p:cNvSpPr>
          <p:nvPr>
            <p:ph type="dt" idx="1"/>
          </p:nvPr>
        </p:nvSpPr>
        <p:spPr/>
        <p:txBody>
          <a:bodyPr/>
          <a:p>
            <a:r>
              <a:rPr lang="nl-NL"/>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35" name="PlaceHolder 1"/>
          <p:cNvSpPr>
            <a:spLocks noGrp="1"/>
          </p:cNvSpPr>
          <p:nvPr>
            <p:ph type="subTitle"/>
          </p:nvPr>
        </p:nvSpPr>
        <p:spPr>
          <a:xfrm>
            <a:off x="677160" y="609480"/>
            <a:ext cx="8596440" cy="6122160"/>
          </a:xfrm>
          <a:prstGeom prst="rect">
            <a:avLst/>
          </a:prstGeom>
          <a:noFill/>
          <a:ln w="0">
            <a:noFill/>
          </a:ln>
        </p:spPr>
        <p:txBody>
          <a:bodyPr lIns="0" rIns="0" tIns="0" bIns="0" anchor="ctr">
            <a:noAutofit/>
          </a:bodyPr>
          <a:p>
            <a:pPr algn="ctr"/>
            <a:endParaRPr b="0" lang="nl-NL"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8A270735-EE2A-4090-9AD3-7CD7F1E69FDB}" type="slidenum">
              <a:t>&lt;#&gt;</a:t>
            </a:fld>
          </a:p>
        </p:txBody>
      </p:sp>
      <p:sp>
        <p:nvSpPr>
          <p:cNvPr id="5" name="PlaceHolder 4"/>
          <p:cNvSpPr>
            <a:spLocks noGrp="1"/>
          </p:cNvSpPr>
          <p:nvPr>
            <p:ph type="dt" idx="1"/>
          </p:nvPr>
        </p:nvSpPr>
        <p:spPr/>
        <p:txBody>
          <a:bodyPr/>
          <a:p>
            <a:r>
              <a:rPr lang="nl-NL"/>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677160" y="609480"/>
            <a:ext cx="8596440" cy="13204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Trebuchet MS"/>
            </a:endParaRPr>
          </a:p>
        </p:txBody>
      </p:sp>
      <p:sp>
        <p:nvSpPr>
          <p:cNvPr id="37" name="PlaceHolder 2"/>
          <p:cNvSpPr>
            <a:spLocks noGrp="1"/>
          </p:cNvSpPr>
          <p:nvPr>
            <p:ph/>
          </p:nvPr>
        </p:nvSpPr>
        <p:spPr>
          <a:xfrm>
            <a:off x="677160" y="2160720"/>
            <a:ext cx="419472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38" name="PlaceHolder 3"/>
          <p:cNvSpPr>
            <a:spLocks noGrp="1"/>
          </p:cNvSpPr>
          <p:nvPr>
            <p:ph/>
          </p:nvPr>
        </p:nvSpPr>
        <p:spPr>
          <a:xfrm>
            <a:off x="5082120" y="2160720"/>
            <a:ext cx="4194720" cy="388044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39" name="PlaceHolder 4"/>
          <p:cNvSpPr>
            <a:spLocks noGrp="1"/>
          </p:cNvSpPr>
          <p:nvPr>
            <p:ph/>
          </p:nvPr>
        </p:nvSpPr>
        <p:spPr>
          <a:xfrm>
            <a:off x="677160" y="4187520"/>
            <a:ext cx="419472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83D2BC15-45DC-4BCD-BC96-6023D1AC2359}" type="slidenum">
              <a:t>&lt;#&gt;</a:t>
            </a:fld>
          </a:p>
        </p:txBody>
      </p:sp>
      <p:sp>
        <p:nvSpPr>
          <p:cNvPr id="8" name="PlaceHolder 7"/>
          <p:cNvSpPr>
            <a:spLocks noGrp="1"/>
          </p:cNvSpPr>
          <p:nvPr>
            <p:ph type="dt" idx="1"/>
          </p:nvPr>
        </p:nvSpPr>
        <p:spPr/>
        <p:txBody>
          <a:bodyPr/>
          <a:p>
            <a:r>
              <a:rPr lang="nl-NL"/>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77160" y="609480"/>
            <a:ext cx="8596440" cy="13204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Trebuchet MS"/>
            </a:endParaRPr>
          </a:p>
        </p:txBody>
      </p:sp>
      <p:sp>
        <p:nvSpPr>
          <p:cNvPr id="41" name="PlaceHolder 2"/>
          <p:cNvSpPr>
            <a:spLocks noGrp="1"/>
          </p:cNvSpPr>
          <p:nvPr>
            <p:ph/>
          </p:nvPr>
        </p:nvSpPr>
        <p:spPr>
          <a:xfrm>
            <a:off x="677160" y="2160720"/>
            <a:ext cx="4194720" cy="388044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42" name="PlaceHolder 3"/>
          <p:cNvSpPr>
            <a:spLocks noGrp="1"/>
          </p:cNvSpPr>
          <p:nvPr>
            <p:ph/>
          </p:nvPr>
        </p:nvSpPr>
        <p:spPr>
          <a:xfrm>
            <a:off x="5082120" y="2160720"/>
            <a:ext cx="419472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43" name="PlaceHolder 4"/>
          <p:cNvSpPr>
            <a:spLocks noGrp="1"/>
          </p:cNvSpPr>
          <p:nvPr>
            <p:ph/>
          </p:nvPr>
        </p:nvSpPr>
        <p:spPr>
          <a:xfrm>
            <a:off x="5082120" y="4187520"/>
            <a:ext cx="419472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4631CF17-33E3-4C29-B3F6-4476538F8DE7}" type="slidenum">
              <a:t>&lt;#&gt;</a:t>
            </a:fld>
          </a:p>
        </p:txBody>
      </p:sp>
      <p:sp>
        <p:nvSpPr>
          <p:cNvPr id="8" name="PlaceHolder 7"/>
          <p:cNvSpPr>
            <a:spLocks noGrp="1"/>
          </p:cNvSpPr>
          <p:nvPr>
            <p:ph type="dt" idx="1"/>
          </p:nvPr>
        </p:nvSpPr>
        <p:spPr/>
        <p:txBody>
          <a:bodyPr/>
          <a:p>
            <a:r>
              <a:rPr lang="nl-NL"/>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77160" y="609480"/>
            <a:ext cx="8596440" cy="1320480"/>
          </a:xfrm>
          <a:prstGeom prst="rect">
            <a:avLst/>
          </a:prstGeom>
          <a:noFill/>
          <a:ln w="0">
            <a:noFill/>
          </a:ln>
        </p:spPr>
        <p:txBody>
          <a:bodyPr lIns="0" rIns="0" tIns="0" bIns="0" anchor="ctr">
            <a:noAutofit/>
          </a:bodyPr>
          <a:p>
            <a:pPr indent="0">
              <a:buNone/>
            </a:pPr>
            <a:endParaRPr b="0" lang="en-US" sz="1800" spc="-1" strike="noStrike">
              <a:solidFill>
                <a:schemeClr val="dk1"/>
              </a:solidFill>
              <a:latin typeface="Trebuchet MS"/>
            </a:endParaRPr>
          </a:p>
        </p:txBody>
      </p:sp>
      <p:sp>
        <p:nvSpPr>
          <p:cNvPr id="45" name="PlaceHolder 2"/>
          <p:cNvSpPr>
            <a:spLocks noGrp="1"/>
          </p:cNvSpPr>
          <p:nvPr>
            <p:ph/>
          </p:nvPr>
        </p:nvSpPr>
        <p:spPr>
          <a:xfrm>
            <a:off x="677160" y="2160720"/>
            <a:ext cx="419472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46" name="PlaceHolder 3"/>
          <p:cNvSpPr>
            <a:spLocks noGrp="1"/>
          </p:cNvSpPr>
          <p:nvPr>
            <p:ph/>
          </p:nvPr>
        </p:nvSpPr>
        <p:spPr>
          <a:xfrm>
            <a:off x="5082120" y="2160720"/>
            <a:ext cx="419472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47" name="PlaceHolder 4"/>
          <p:cNvSpPr>
            <a:spLocks noGrp="1"/>
          </p:cNvSpPr>
          <p:nvPr>
            <p:ph/>
          </p:nvPr>
        </p:nvSpPr>
        <p:spPr>
          <a:xfrm>
            <a:off x="677160" y="4187520"/>
            <a:ext cx="8596440" cy="1850760"/>
          </a:xfrm>
          <a:prstGeom prst="rect">
            <a:avLst/>
          </a:prstGeom>
          <a:noFill/>
          <a:ln w="0">
            <a:noFill/>
          </a:ln>
        </p:spPr>
        <p:txBody>
          <a:bodyPr lIns="0" rIns="0" tIns="0" bIns="0" anchor="t">
            <a:normAutofit/>
          </a:bodyPr>
          <a:p>
            <a:pPr indent="0">
              <a:spcBef>
                <a:spcPts val="1417"/>
              </a:spcBef>
              <a:buNone/>
            </a:pPr>
            <a:endParaRPr b="0" lang="en-US" sz="1800" spc="-1" strike="noStrike">
              <a:solidFill>
                <a:schemeClr val="dk1">
                  <a:lumMod val="75000"/>
                  <a:lumOff val="25000"/>
                </a:schemeClr>
              </a:solidFill>
              <a:latin typeface="Trebuchet MS"/>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A16500C1-B5CA-4757-88E6-48A1742BD02C}" type="slidenum">
              <a:t>&lt;#&gt;</a:t>
            </a:fld>
          </a:p>
        </p:txBody>
      </p:sp>
      <p:sp>
        <p:nvSpPr>
          <p:cNvPr id="8" name="PlaceHolder 7"/>
          <p:cNvSpPr>
            <a:spLocks noGrp="1"/>
          </p:cNvSpPr>
          <p:nvPr>
            <p:ph type="dt" idx="1"/>
          </p:nvPr>
        </p:nvSpPr>
        <p:spPr/>
        <p:txBody>
          <a:bodyPr/>
          <a:p>
            <a:r>
              <a:rPr lang="nl-NL"/>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0" name="Group 6"/>
          <p:cNvGrpSpPr/>
          <p:nvPr/>
        </p:nvGrpSpPr>
        <p:grpSpPr>
          <a:xfrm>
            <a:off x="0" y="-8640"/>
            <a:ext cx="12191760" cy="6866640"/>
            <a:chOff x="0" y="-8640"/>
            <a:chExt cx="12191760" cy="6866640"/>
          </a:xfrm>
        </p:grpSpPr>
        <p:cxnSp>
          <p:nvCxnSpPr>
            <p:cNvPr id="1" name="Straight Connector 19"/>
            <p:cNvCxnSpPr/>
            <p:nvPr/>
          </p:nvCxnSpPr>
          <p:spPr>
            <a:xfrm>
              <a:off x="9370800" y="0"/>
              <a:ext cx="1219680" cy="6858360"/>
            </a:xfrm>
            <a:prstGeom prst="straightConnector1">
              <a:avLst/>
            </a:prstGeom>
            <a:ln cap="rnd" w="9525">
              <a:solidFill>
                <a:srgbClr val="ffffff">
                  <a:lumMod val="75000"/>
                </a:srgbClr>
              </a:solidFill>
              <a:round/>
            </a:ln>
          </p:spPr>
        </p:cxnSp>
        <p:cxnSp>
          <p:nvCxnSpPr>
            <p:cNvPr id="2" name="Straight Connector 20"/>
            <p:cNvCxnSpPr/>
            <p:nvPr/>
          </p:nvCxnSpPr>
          <p:spPr>
            <a:xfrm flipH="1">
              <a:off x="7425000" y="3681360"/>
              <a:ext cx="4763880" cy="3177000"/>
            </a:xfrm>
            <a:prstGeom prst="straightConnector1">
              <a:avLst/>
            </a:prstGeom>
            <a:ln cap="rnd" w="9525">
              <a:solidFill>
                <a:srgbClr val="ffffff">
                  <a:lumMod val="85000"/>
                </a:srgbClr>
              </a:solidFill>
              <a:round/>
            </a:ln>
          </p:spPr>
        </p:cxnSp>
        <p:sp>
          <p:nvSpPr>
            <p:cNvPr id="3" name="Rectangle 23"/>
            <p:cNvSpPr/>
            <p:nvPr/>
          </p:nvSpPr>
          <p:spPr>
            <a:xfrm>
              <a:off x="9181440" y="-8640"/>
              <a:ext cx="3007080" cy="6866280"/>
            </a:xfrm>
            <a:custGeom>
              <a:avLst/>
              <a:gdLst>
                <a:gd name="textAreaLeft" fmla="*/ 0 w 3007080"/>
                <a:gd name="textAreaRight" fmla="*/ 3007440 w 3007080"/>
                <a:gd name="textAreaTop" fmla="*/ 0 h 6866280"/>
                <a:gd name="textAreaBottom" fmla="*/ 6866640 h 6866280"/>
              </a:gdLst>
              <a:ah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4" name="Rectangle 25"/>
            <p:cNvSpPr/>
            <p:nvPr/>
          </p:nvSpPr>
          <p:spPr>
            <a:xfrm>
              <a:off x="9603360" y="-8640"/>
              <a:ext cx="2588040" cy="6866280"/>
            </a:xfrm>
            <a:custGeom>
              <a:avLst/>
              <a:gdLst>
                <a:gd name="textAreaLeft" fmla="*/ 0 w 2588040"/>
                <a:gd name="textAreaRight" fmla="*/ 2588400 w 2588040"/>
                <a:gd name="textAreaTop" fmla="*/ 0 h 6866280"/>
                <a:gd name="textAreaBottom" fmla="*/ 6866640 h 6866280"/>
              </a:gdLst>
              <a:ah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5" name="Isosceles Triangle 23"/>
            <p:cNvSpPr/>
            <p:nvPr/>
          </p:nvSpPr>
          <p:spPr>
            <a:xfrm>
              <a:off x="8932320" y="3048120"/>
              <a:ext cx="3259440" cy="3809520"/>
            </a:xfrm>
            <a:prstGeom prst="triangle">
              <a:avLst>
                <a:gd name="adj" fmla="val 100000"/>
              </a:avLst>
            </a:prstGeom>
            <a:solidFill>
              <a:schemeClr val="accent2">
                <a:alpha val="72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6" name="Rectangle 27"/>
            <p:cNvSpPr/>
            <p:nvPr/>
          </p:nvSpPr>
          <p:spPr>
            <a:xfrm>
              <a:off x="9334440" y="-8640"/>
              <a:ext cx="2854080" cy="6866280"/>
            </a:xfrm>
            <a:custGeom>
              <a:avLst/>
              <a:gdLst>
                <a:gd name="textAreaLeft" fmla="*/ 0 w 2854080"/>
                <a:gd name="textAreaRight" fmla="*/ 2854440 w 2854080"/>
                <a:gd name="textAreaTop" fmla="*/ 0 h 6866280"/>
                <a:gd name="textAreaBottom" fmla="*/ 6866640 h 6866280"/>
              </a:gdLst>
              <a:ah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7" name="Rectangle 28"/>
            <p:cNvSpPr/>
            <p:nvPr/>
          </p:nvSpPr>
          <p:spPr>
            <a:xfrm>
              <a:off x="10898640" y="-8640"/>
              <a:ext cx="1289880" cy="6866280"/>
            </a:xfrm>
            <a:custGeom>
              <a:avLst/>
              <a:gdLst>
                <a:gd name="textAreaLeft" fmla="*/ 0 w 1289880"/>
                <a:gd name="textAreaRight" fmla="*/ 1290240 w 1289880"/>
                <a:gd name="textAreaTop" fmla="*/ 0 h 6866280"/>
                <a:gd name="textAreaBottom" fmla="*/ 6866640 h 6866280"/>
              </a:gdLst>
              <a:ah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8" name="Rectangle 29"/>
            <p:cNvSpPr/>
            <p:nvPr/>
          </p:nvSpPr>
          <p:spPr>
            <a:xfrm>
              <a:off x="10938960" y="-8640"/>
              <a:ext cx="1249560" cy="6866280"/>
            </a:xfrm>
            <a:custGeom>
              <a:avLst/>
              <a:gdLst>
                <a:gd name="textAreaLeft" fmla="*/ 0 w 1249560"/>
                <a:gd name="textAreaRight" fmla="*/ 1249920 w 1249560"/>
                <a:gd name="textAreaTop" fmla="*/ 0 h 6866280"/>
                <a:gd name="textAreaBottom" fmla="*/ 6866640 h 6866280"/>
              </a:gdLst>
              <a:ah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9" name="Isosceles Triangle 27"/>
            <p:cNvSpPr/>
            <p:nvPr/>
          </p:nvSpPr>
          <p:spPr>
            <a:xfrm>
              <a:off x="10371600" y="3589920"/>
              <a:ext cx="1816920" cy="3267720"/>
            </a:xfrm>
            <a:prstGeom prst="triangle">
              <a:avLst>
                <a:gd name="adj" fmla="val 100000"/>
              </a:avLst>
            </a:prstGeom>
            <a:solidFill>
              <a:schemeClr val="accent1">
                <a:alpha val="8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10" name="Isosceles Triangle 28"/>
            <p:cNvSpPr/>
            <p:nvPr/>
          </p:nvSpPr>
          <p:spPr>
            <a:xfrm>
              <a:off x="0" y="4013280"/>
              <a:ext cx="448200" cy="2844360"/>
            </a:xfrm>
            <a:prstGeom prst="triangle">
              <a:avLst>
                <a:gd name="adj" fmla="val 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grpSp>
      <p:grpSp>
        <p:nvGrpSpPr>
          <p:cNvPr id="11" name="Group 6"/>
          <p:cNvGrpSpPr/>
          <p:nvPr/>
        </p:nvGrpSpPr>
        <p:grpSpPr>
          <a:xfrm>
            <a:off x="360" y="-8640"/>
            <a:ext cx="12191400" cy="6866640"/>
            <a:chOff x="360" y="-8640"/>
            <a:chExt cx="12191400" cy="6866640"/>
          </a:xfrm>
        </p:grpSpPr>
        <p:cxnSp>
          <p:nvCxnSpPr>
            <p:cNvPr id="12" name="Straight Connector 31"/>
            <p:cNvCxnSpPr/>
            <p:nvPr/>
          </p:nvCxnSpPr>
          <p:spPr>
            <a:xfrm>
              <a:off x="9370800" y="0"/>
              <a:ext cx="1219680" cy="6858360"/>
            </a:xfrm>
            <a:prstGeom prst="straightConnector1">
              <a:avLst/>
            </a:prstGeom>
            <a:ln cap="rnd" w="9525">
              <a:solidFill>
                <a:srgbClr val="ffffff">
                  <a:lumMod val="75000"/>
                </a:srgbClr>
              </a:solidFill>
              <a:round/>
            </a:ln>
          </p:spPr>
        </p:cxnSp>
        <p:cxnSp>
          <p:nvCxnSpPr>
            <p:cNvPr id="13" name="Straight Connector 20"/>
            <p:cNvCxnSpPr/>
            <p:nvPr/>
          </p:nvCxnSpPr>
          <p:spPr>
            <a:xfrm flipH="1">
              <a:off x="7425000" y="3681360"/>
              <a:ext cx="4763880" cy="3177000"/>
            </a:xfrm>
            <a:prstGeom prst="straightConnector1">
              <a:avLst/>
            </a:prstGeom>
            <a:ln cap="rnd" w="9525">
              <a:solidFill>
                <a:srgbClr val="ffffff">
                  <a:lumMod val="85000"/>
                </a:srgbClr>
              </a:solidFill>
              <a:round/>
            </a:ln>
          </p:spPr>
        </p:cxnSp>
        <p:sp>
          <p:nvSpPr>
            <p:cNvPr id="14" name="Rectangle 23"/>
            <p:cNvSpPr/>
            <p:nvPr/>
          </p:nvSpPr>
          <p:spPr>
            <a:xfrm>
              <a:off x="9181440" y="-8640"/>
              <a:ext cx="3007080" cy="6866280"/>
            </a:xfrm>
            <a:custGeom>
              <a:avLst/>
              <a:gdLst>
                <a:gd name="textAreaLeft" fmla="*/ 0 w 3007080"/>
                <a:gd name="textAreaRight" fmla="*/ 3007440 w 3007080"/>
                <a:gd name="textAreaTop" fmla="*/ 0 h 6866280"/>
                <a:gd name="textAreaBottom" fmla="*/ 6866640 h 6866280"/>
              </a:gdLst>
              <a:ah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15" name="Rectangle 25"/>
            <p:cNvSpPr/>
            <p:nvPr/>
          </p:nvSpPr>
          <p:spPr>
            <a:xfrm>
              <a:off x="9603360" y="-8640"/>
              <a:ext cx="2588040" cy="6866280"/>
            </a:xfrm>
            <a:custGeom>
              <a:avLst/>
              <a:gdLst>
                <a:gd name="textAreaLeft" fmla="*/ 0 w 2588040"/>
                <a:gd name="textAreaRight" fmla="*/ 2588400 w 2588040"/>
                <a:gd name="textAreaTop" fmla="*/ 0 h 6866280"/>
                <a:gd name="textAreaBottom" fmla="*/ 6866640 h 6866280"/>
              </a:gdLst>
              <a:ah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16" name="Isosceles Triangle 26"/>
            <p:cNvSpPr/>
            <p:nvPr/>
          </p:nvSpPr>
          <p:spPr>
            <a:xfrm>
              <a:off x="8932320" y="3048120"/>
              <a:ext cx="3259440" cy="3809520"/>
            </a:xfrm>
            <a:prstGeom prst="triangle">
              <a:avLst>
                <a:gd name="adj" fmla="val 100000"/>
              </a:avLst>
            </a:prstGeom>
            <a:solidFill>
              <a:schemeClr val="accent2">
                <a:alpha val="72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17" name="Rectangle 27"/>
            <p:cNvSpPr/>
            <p:nvPr/>
          </p:nvSpPr>
          <p:spPr>
            <a:xfrm>
              <a:off x="9334440" y="-8640"/>
              <a:ext cx="2854080" cy="6866280"/>
            </a:xfrm>
            <a:custGeom>
              <a:avLst/>
              <a:gdLst>
                <a:gd name="textAreaLeft" fmla="*/ 0 w 2854080"/>
                <a:gd name="textAreaRight" fmla="*/ 2854440 w 2854080"/>
                <a:gd name="textAreaTop" fmla="*/ 0 h 6866280"/>
                <a:gd name="textAreaBottom" fmla="*/ 6866640 h 6866280"/>
              </a:gdLst>
              <a:ah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18" name="Rectangle 28"/>
            <p:cNvSpPr/>
            <p:nvPr/>
          </p:nvSpPr>
          <p:spPr>
            <a:xfrm>
              <a:off x="10898640" y="-8640"/>
              <a:ext cx="1289880" cy="6866280"/>
            </a:xfrm>
            <a:custGeom>
              <a:avLst/>
              <a:gdLst>
                <a:gd name="textAreaLeft" fmla="*/ 0 w 1289880"/>
                <a:gd name="textAreaRight" fmla="*/ 1290240 w 1289880"/>
                <a:gd name="textAreaTop" fmla="*/ 0 h 6866280"/>
                <a:gd name="textAreaBottom" fmla="*/ 6866640 h 6866280"/>
              </a:gdLst>
              <a:ah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19" name="Rectangle 29"/>
            <p:cNvSpPr/>
            <p:nvPr/>
          </p:nvSpPr>
          <p:spPr>
            <a:xfrm>
              <a:off x="10938960" y="-8640"/>
              <a:ext cx="1249560" cy="6866280"/>
            </a:xfrm>
            <a:custGeom>
              <a:avLst/>
              <a:gdLst>
                <a:gd name="textAreaLeft" fmla="*/ 0 w 1249560"/>
                <a:gd name="textAreaRight" fmla="*/ 1249920 w 1249560"/>
                <a:gd name="textAreaTop" fmla="*/ 0 h 6866280"/>
                <a:gd name="textAreaBottom" fmla="*/ 6866640 h 6866280"/>
              </a:gdLst>
              <a:ah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20" name="Isosceles Triangle 30"/>
            <p:cNvSpPr/>
            <p:nvPr/>
          </p:nvSpPr>
          <p:spPr>
            <a:xfrm>
              <a:off x="10371600" y="3589920"/>
              <a:ext cx="1816920" cy="3267720"/>
            </a:xfrm>
            <a:prstGeom prst="triangle">
              <a:avLst>
                <a:gd name="adj" fmla="val 100000"/>
              </a:avLst>
            </a:prstGeom>
            <a:solidFill>
              <a:schemeClr val="accent1">
                <a:alpha val="8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sp>
          <p:nvSpPr>
            <p:cNvPr id="21" name="Isosceles Triangle 18"/>
            <p:cNvSpPr/>
            <p:nvPr/>
          </p:nvSpPr>
          <p:spPr>
            <a:xfrm rot="10800000">
              <a:off x="360" y="360"/>
              <a:ext cx="842400" cy="5665680"/>
            </a:xfrm>
            <a:prstGeom prst="triangle">
              <a:avLst>
                <a:gd name="adj" fmla="val 10000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nl-NL" sz="1800" spc="-1" strike="noStrike">
                <a:solidFill>
                  <a:srgbClr val="000000"/>
                </a:solidFill>
                <a:latin typeface="Arial"/>
              </a:endParaRPr>
            </a:p>
          </p:txBody>
        </p:sp>
      </p:grpSp>
      <p:sp>
        <p:nvSpPr>
          <p:cNvPr id="22" name="PlaceHolder 1"/>
          <p:cNvSpPr>
            <a:spLocks noGrp="1"/>
          </p:cNvSpPr>
          <p:nvPr>
            <p:ph type="title"/>
          </p:nvPr>
        </p:nvSpPr>
        <p:spPr>
          <a:xfrm>
            <a:off x="1506960" y="2404440"/>
            <a:ext cx="7766640" cy="1645920"/>
          </a:xfrm>
          <a:prstGeom prst="rect">
            <a:avLst/>
          </a:prstGeom>
          <a:noFill/>
          <a:ln w="0">
            <a:noFill/>
          </a:ln>
        </p:spPr>
        <p:txBody>
          <a:bodyPr lIns="91440" rIns="91440" tIns="45720" bIns="45720" anchor="b">
            <a:noAutofit/>
          </a:bodyPr>
          <a:p>
            <a:pPr indent="0" algn="r" defTabSz="457200">
              <a:lnSpc>
                <a:spcPct val="100000"/>
              </a:lnSpc>
              <a:buNone/>
            </a:pPr>
            <a:r>
              <a:rPr b="0" lang="nl-NL" sz="5400" spc="-1" strike="noStrike">
                <a:solidFill>
                  <a:schemeClr val="accent1"/>
                </a:solidFill>
                <a:latin typeface="Trebuchet MS"/>
              </a:rPr>
              <a:t>Klik om stijl te bewerken</a:t>
            </a:r>
            <a:endParaRPr b="0" lang="en-US" sz="5400" spc="-1" strike="noStrike">
              <a:solidFill>
                <a:schemeClr val="dk1"/>
              </a:solidFill>
              <a:latin typeface="Trebuchet MS"/>
            </a:endParaRPr>
          </a:p>
        </p:txBody>
      </p:sp>
      <p:sp>
        <p:nvSpPr>
          <p:cNvPr id="23" name="PlaceHolder 2"/>
          <p:cNvSpPr>
            <a:spLocks noGrp="1"/>
          </p:cNvSpPr>
          <p:nvPr>
            <p:ph type="dt" idx="1"/>
          </p:nvPr>
        </p:nvSpPr>
        <p:spPr>
          <a:xfrm>
            <a:off x="7205040" y="6041520"/>
            <a:ext cx="911520" cy="364680"/>
          </a:xfrm>
          <a:prstGeom prst="rect">
            <a:avLst/>
          </a:prstGeom>
          <a:noFill/>
          <a:ln w="0">
            <a:noFill/>
          </a:ln>
        </p:spPr>
        <p:txBody>
          <a:bodyPr lIns="91440" rIns="91440" tIns="45720" bIns="45720" anchor="ctr">
            <a:noAutofit/>
          </a:bodyPr>
          <a:lstStyle>
            <a:lvl1pPr indent="0" algn="r" defTabSz="457200">
              <a:lnSpc>
                <a:spcPct val="100000"/>
              </a:lnSpc>
              <a:buNone/>
              <a:defRPr b="0" lang="nl-NL" sz="900" spc="-1" strike="noStrike">
                <a:solidFill>
                  <a:schemeClr val="dk1">
                    <a:tint val="75000"/>
                  </a:schemeClr>
                </a:solidFill>
                <a:latin typeface="Trebuchet MS"/>
              </a:defRPr>
            </a:lvl1pPr>
          </a:lstStyle>
          <a:p>
            <a:pPr indent="0" algn="r" defTabSz="457200">
              <a:lnSpc>
                <a:spcPct val="100000"/>
              </a:lnSpc>
              <a:buNone/>
            </a:pPr>
            <a:r>
              <a:rPr b="0" lang="nl-NL" sz="900" spc="-1" strike="noStrike">
                <a:solidFill>
                  <a:schemeClr val="dk1">
                    <a:tint val="75000"/>
                  </a:schemeClr>
                </a:solidFill>
                <a:latin typeface="Trebuchet MS"/>
              </a:rPr>
              <a:t>&lt;datum/tijd&gt;</a:t>
            </a:r>
            <a:endParaRPr b="0" lang="nl-NL" sz="900" spc="-1" strike="noStrike">
              <a:solidFill>
                <a:srgbClr val="000000"/>
              </a:solidFill>
              <a:latin typeface="Times New Roman"/>
            </a:endParaRPr>
          </a:p>
        </p:txBody>
      </p:sp>
      <p:sp>
        <p:nvSpPr>
          <p:cNvPr id="24" name="PlaceHolder 3"/>
          <p:cNvSpPr>
            <a:spLocks noGrp="1"/>
          </p:cNvSpPr>
          <p:nvPr>
            <p:ph type="ftr" idx="2"/>
          </p:nvPr>
        </p:nvSpPr>
        <p:spPr>
          <a:xfrm>
            <a:off x="677160" y="6041520"/>
            <a:ext cx="6297120" cy="364680"/>
          </a:xfrm>
          <a:prstGeom prst="rect">
            <a:avLst/>
          </a:prstGeom>
          <a:noFill/>
          <a:ln w="0">
            <a:noFill/>
          </a:ln>
        </p:spPr>
        <p:txBody>
          <a:bodyPr lIns="91440" rIns="91440" tIns="45720" bIns="45720" anchor="ctr">
            <a:noAutofit/>
          </a:bodyPr>
          <a:lstStyle>
            <a:lvl1pPr indent="0" algn="ctr">
              <a:buNone/>
              <a:defRPr b="0" lang="nl-NL" sz="1400" spc="-1" strike="noStrike">
                <a:solidFill>
                  <a:srgbClr val="000000"/>
                </a:solidFill>
                <a:latin typeface="Times New Roman"/>
              </a:defRPr>
            </a:lvl1pPr>
          </a:lstStyle>
          <a:p>
            <a:pPr indent="0" algn="ctr">
              <a:buNone/>
            </a:pPr>
            <a:r>
              <a:rPr b="0" lang="nl-NL" sz="1400" spc="-1" strike="noStrike">
                <a:solidFill>
                  <a:srgbClr val="000000"/>
                </a:solidFill>
                <a:latin typeface="Times New Roman"/>
              </a:rPr>
              <a:t>&lt;voettekst&gt;</a:t>
            </a:r>
            <a:endParaRPr b="0" lang="nl-NL" sz="1400" spc="-1" strike="noStrike">
              <a:solidFill>
                <a:srgbClr val="000000"/>
              </a:solidFill>
              <a:latin typeface="Times New Roman"/>
            </a:endParaRPr>
          </a:p>
        </p:txBody>
      </p:sp>
      <p:sp>
        <p:nvSpPr>
          <p:cNvPr id="25" name="PlaceHolder 4"/>
          <p:cNvSpPr>
            <a:spLocks noGrp="1"/>
          </p:cNvSpPr>
          <p:nvPr>
            <p:ph type="sldNum" idx="3"/>
          </p:nvPr>
        </p:nvSpPr>
        <p:spPr>
          <a:xfrm>
            <a:off x="8590680" y="6041520"/>
            <a:ext cx="682920" cy="364680"/>
          </a:xfrm>
          <a:prstGeom prst="rect">
            <a:avLst/>
          </a:prstGeom>
          <a:noFill/>
          <a:ln w="0">
            <a:noFill/>
          </a:ln>
        </p:spPr>
        <p:txBody>
          <a:bodyPr lIns="91440" rIns="91440" tIns="45720" bIns="45720" anchor="ctr">
            <a:noAutofit/>
          </a:bodyPr>
          <a:lstStyle>
            <a:lvl1pPr indent="0" algn="r" defTabSz="457200">
              <a:lnSpc>
                <a:spcPct val="100000"/>
              </a:lnSpc>
              <a:buNone/>
              <a:defRPr b="0" lang="nl-NL" sz="900" spc="-1" strike="noStrike">
                <a:solidFill>
                  <a:schemeClr val="accent1"/>
                </a:solidFill>
                <a:latin typeface="Trebuchet MS"/>
              </a:defRPr>
            </a:lvl1pPr>
          </a:lstStyle>
          <a:p>
            <a:pPr indent="0" algn="r" defTabSz="457200">
              <a:lnSpc>
                <a:spcPct val="100000"/>
              </a:lnSpc>
              <a:buNone/>
            </a:pPr>
            <a:fld id="{B5DCDDE3-8A81-4B4C-AA65-8872C410B40C}" type="slidenum">
              <a:rPr b="0" lang="nl-NL" sz="900" spc="-1" strike="noStrike">
                <a:solidFill>
                  <a:schemeClr val="accent1"/>
                </a:solidFill>
                <a:latin typeface="Trebuchet MS"/>
              </a:rPr>
              <a:t>&lt;nummer&gt;</a:t>
            </a:fld>
            <a:endParaRPr b="0" lang="nl-NL" sz="900" spc="-1" strike="noStrike">
              <a:solidFill>
                <a:srgbClr val="000000"/>
              </a:solidFill>
              <a:latin typeface="Times New Roman"/>
            </a:endParaRPr>
          </a:p>
        </p:txBody>
      </p:sp>
      <p:sp>
        <p:nvSpPr>
          <p:cNvPr id="26"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pc="-1" strike="noStrike">
                <a:solidFill>
                  <a:schemeClr val="dk1">
                    <a:lumMod val="75000"/>
                    <a:lumOff val="25000"/>
                  </a:schemeClr>
                </a:solidFill>
                <a:latin typeface="Trebuchet MS"/>
              </a:rPr>
              <a:t>Klik om de opmaak van de overzichtstekst te bewerken</a:t>
            </a:r>
            <a:endParaRPr b="0" lang="en-US" sz="1800" spc="-1" strike="noStrike">
              <a:solidFill>
                <a:schemeClr val="dk1">
                  <a:lumMod val="75000"/>
                  <a:lumOff val="25000"/>
                </a:schemeClr>
              </a:solidFill>
              <a:latin typeface="Trebuchet MS"/>
            </a:endParaRPr>
          </a:p>
          <a:p>
            <a:pPr lvl="1" marL="864000" indent="-324000">
              <a:spcBef>
                <a:spcPts val="1134"/>
              </a:spcBef>
              <a:buClr>
                <a:srgbClr val="000000"/>
              </a:buClr>
              <a:buSzPct val="75000"/>
              <a:buFont typeface="Symbol" charset="2"/>
              <a:buChar char=""/>
            </a:pPr>
            <a:r>
              <a:rPr b="0" lang="en-US" sz="1400" spc="-1" strike="noStrike">
                <a:solidFill>
                  <a:schemeClr val="dk1">
                    <a:lumMod val="75000"/>
                    <a:lumOff val="25000"/>
                  </a:schemeClr>
                </a:solidFill>
                <a:latin typeface="Trebuchet MS"/>
              </a:rPr>
              <a:t>Tweede overzichtsniveau</a:t>
            </a:r>
            <a:endParaRPr b="0" lang="en-US" sz="1400" spc="-1" strike="noStrike">
              <a:solidFill>
                <a:schemeClr val="dk1">
                  <a:lumMod val="75000"/>
                  <a:lumOff val="25000"/>
                </a:schemeClr>
              </a:solidFill>
              <a:latin typeface="Trebuchet MS"/>
            </a:endParaRPr>
          </a:p>
          <a:p>
            <a:pPr lvl="2" marL="1296000" indent="-288000">
              <a:spcBef>
                <a:spcPts val="850"/>
              </a:spcBef>
              <a:buClr>
                <a:srgbClr val="000000"/>
              </a:buClr>
              <a:buSzPct val="45000"/>
              <a:buFont typeface="Wingdings" charset="2"/>
              <a:buChar char=""/>
            </a:pPr>
            <a:r>
              <a:rPr b="0" lang="en-US" sz="1200" spc="-1" strike="noStrike">
                <a:solidFill>
                  <a:schemeClr val="dk1">
                    <a:lumMod val="75000"/>
                    <a:lumOff val="25000"/>
                  </a:schemeClr>
                </a:solidFill>
                <a:latin typeface="Trebuchet MS"/>
              </a:rPr>
              <a:t>Derde overzichtsniveau</a:t>
            </a:r>
            <a:endParaRPr b="0" lang="en-US" sz="1200" spc="-1" strike="noStrike">
              <a:solidFill>
                <a:schemeClr val="dk1">
                  <a:lumMod val="75000"/>
                  <a:lumOff val="25000"/>
                </a:schemeClr>
              </a:solidFill>
              <a:latin typeface="Trebuchet MS"/>
            </a:endParaRPr>
          </a:p>
          <a:p>
            <a:pPr lvl="3" marL="1728000" indent="-216000">
              <a:spcBef>
                <a:spcPts val="567"/>
              </a:spcBef>
              <a:buClr>
                <a:srgbClr val="000000"/>
              </a:buClr>
              <a:buSzPct val="75000"/>
              <a:buFont typeface="Symbol" charset="2"/>
              <a:buChar char=""/>
            </a:pPr>
            <a:r>
              <a:rPr b="0" lang="en-US" sz="1200" spc="-1" strike="noStrike">
                <a:solidFill>
                  <a:schemeClr val="dk1">
                    <a:lumMod val="75000"/>
                    <a:lumOff val="25000"/>
                  </a:schemeClr>
                </a:solidFill>
                <a:latin typeface="Trebuchet MS"/>
              </a:rPr>
              <a:t>Vierde overzichtsniveau</a:t>
            </a:r>
            <a:endParaRPr b="0" lang="en-US" sz="1200" spc="-1" strike="noStrike">
              <a:solidFill>
                <a:schemeClr val="dk1">
                  <a:lumMod val="75000"/>
                  <a:lumOff val="25000"/>
                </a:schemeClr>
              </a:solidFill>
              <a:latin typeface="Trebuchet MS"/>
            </a:endParaRPr>
          </a:p>
          <a:p>
            <a:pPr lvl="4" marL="2160000" indent="-216000">
              <a:spcBef>
                <a:spcPts val="283"/>
              </a:spcBef>
              <a:buClr>
                <a:srgbClr val="000000"/>
              </a:buClr>
              <a:buSzPct val="45000"/>
              <a:buFont typeface="Wingdings" charset="2"/>
              <a:buChar char=""/>
            </a:pPr>
            <a:r>
              <a:rPr b="0" lang="en-US" sz="2000" spc="-1" strike="noStrike">
                <a:solidFill>
                  <a:schemeClr val="dk1">
                    <a:lumMod val="75000"/>
                    <a:lumOff val="25000"/>
                  </a:schemeClr>
                </a:solidFill>
                <a:latin typeface="Trebuchet MS"/>
              </a:rPr>
              <a:t>Vijfde overzichtsniveau</a:t>
            </a:r>
            <a:endParaRPr b="0" lang="en-US" sz="2000" spc="-1" strike="noStrike">
              <a:solidFill>
                <a:schemeClr val="dk1">
                  <a:lumMod val="75000"/>
                  <a:lumOff val="25000"/>
                </a:schemeClr>
              </a:solidFill>
              <a:latin typeface="Trebuchet MS"/>
            </a:endParaRPr>
          </a:p>
          <a:p>
            <a:pPr lvl="5" marL="2592000" indent="-216000">
              <a:spcBef>
                <a:spcPts val="283"/>
              </a:spcBef>
              <a:buClr>
                <a:srgbClr val="000000"/>
              </a:buClr>
              <a:buSzPct val="45000"/>
              <a:buFont typeface="Wingdings" charset="2"/>
              <a:buChar char=""/>
            </a:pPr>
            <a:r>
              <a:rPr b="0" lang="en-US" sz="2000" spc="-1" strike="noStrike">
                <a:solidFill>
                  <a:schemeClr val="dk1">
                    <a:lumMod val="75000"/>
                    <a:lumOff val="25000"/>
                  </a:schemeClr>
                </a:solidFill>
                <a:latin typeface="Trebuchet MS"/>
              </a:rPr>
              <a:t>Zesde overzichtsniveau</a:t>
            </a:r>
            <a:endParaRPr b="0" lang="en-US" sz="2000" spc="-1" strike="noStrike">
              <a:solidFill>
                <a:schemeClr val="dk1">
                  <a:lumMod val="75000"/>
                  <a:lumOff val="25000"/>
                </a:schemeClr>
              </a:solidFill>
              <a:latin typeface="Trebuchet MS"/>
            </a:endParaRPr>
          </a:p>
          <a:p>
            <a:pPr lvl="6" marL="3024000" indent="-216000">
              <a:spcBef>
                <a:spcPts val="283"/>
              </a:spcBef>
              <a:buClr>
                <a:srgbClr val="000000"/>
              </a:buClr>
              <a:buSzPct val="45000"/>
              <a:buFont typeface="Wingdings" charset="2"/>
              <a:buChar char=""/>
            </a:pPr>
            <a:r>
              <a:rPr b="0" lang="en-US" sz="2000" spc="-1" strike="noStrike">
                <a:solidFill>
                  <a:schemeClr val="dk1">
                    <a:lumMod val="75000"/>
                    <a:lumOff val="25000"/>
                  </a:schemeClr>
                </a:solidFill>
                <a:latin typeface="Trebuchet MS"/>
              </a:rPr>
              <a:t>Zevende overzichtsniveau</a:t>
            </a:r>
            <a:endParaRPr b="0" lang="en-US" sz="2000" spc="-1" strike="noStrike">
              <a:solidFill>
                <a:schemeClr val="dk1">
                  <a:lumMod val="75000"/>
                  <a:lumOff val="25000"/>
                </a:schemeClr>
              </a:solidFill>
              <a:latin typeface="Trebuchet MS"/>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hyperlink" Target="https://www.cbs.nl/nl-nl/nieuws/2023/27/meer-kilometers-van-en-naar-het-werk" TargetMode="External"/><Relationship Id="rId3"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hyperlink" Target="https://www.ad.nl/alphen/huizen-voor-woubrugge-kun-je-beter-aan-emmalaan-bouwen-vindt-wethouder~a1fd7996/?referrer=https%3A%2F%2Fwww.google.nl%2F" TargetMode="External"/><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986040" y="4473360"/>
            <a:ext cx="8287560" cy="1096200"/>
          </a:xfrm>
          <a:prstGeom prst="rect">
            <a:avLst/>
          </a:prstGeom>
          <a:noFill/>
          <a:ln w="0">
            <a:noFill/>
          </a:ln>
        </p:spPr>
        <p:txBody>
          <a:bodyPr lIns="91440" rIns="91440" tIns="45720" bIns="45720" anchor="b">
            <a:normAutofit/>
          </a:bodyPr>
          <a:p>
            <a:pPr indent="0" defTabSz="457200">
              <a:lnSpc>
                <a:spcPct val="90000"/>
              </a:lnSpc>
              <a:buNone/>
            </a:pPr>
            <a:r>
              <a:rPr b="1" lang="nl-NL" sz="3400" spc="-1" strike="noStrike">
                <a:solidFill>
                  <a:schemeClr val="accent1"/>
                </a:solidFill>
                <a:latin typeface="Aptos"/>
              </a:rPr>
              <a:t>Gesprek Gemeente Kaag en Braassem</a:t>
            </a:r>
            <a:endParaRPr b="0" lang="en-US" sz="3400" spc="-1" strike="noStrike">
              <a:solidFill>
                <a:schemeClr val="dk1"/>
              </a:solidFill>
              <a:latin typeface="Trebuchet MS"/>
            </a:endParaRPr>
          </a:p>
        </p:txBody>
      </p:sp>
      <p:sp>
        <p:nvSpPr>
          <p:cNvPr id="64" name="PlaceHolder 2"/>
          <p:cNvSpPr>
            <a:spLocks noGrp="1"/>
          </p:cNvSpPr>
          <p:nvPr>
            <p:ph type="subTitle"/>
          </p:nvPr>
        </p:nvSpPr>
        <p:spPr>
          <a:xfrm>
            <a:off x="986040" y="5569920"/>
            <a:ext cx="8287560" cy="701280"/>
          </a:xfrm>
          <a:prstGeom prst="rect">
            <a:avLst/>
          </a:prstGeom>
          <a:noFill/>
          <a:ln w="0">
            <a:noFill/>
          </a:ln>
        </p:spPr>
        <p:txBody>
          <a:bodyPr lIns="91440" rIns="91440" tIns="45720" bIns="45720" anchor="t">
            <a:normAutofit/>
          </a:bodyPr>
          <a:p>
            <a:pPr indent="0" defTabSz="457200">
              <a:lnSpc>
                <a:spcPct val="100000"/>
              </a:lnSpc>
              <a:spcBef>
                <a:spcPts val="1001"/>
              </a:spcBef>
              <a:buNone/>
              <a:tabLst>
                <a:tab algn="l" pos="0"/>
              </a:tabLst>
            </a:pPr>
            <a:r>
              <a:rPr b="1" lang="nl-NL" sz="3600" spc="-1" strike="noStrike">
                <a:solidFill>
                  <a:schemeClr val="dk1">
                    <a:lumMod val="50000"/>
                    <a:lumOff val="50000"/>
                  </a:schemeClr>
                </a:solidFill>
                <a:latin typeface="Aptos"/>
              </a:rPr>
              <a:t>Verkeersstudie Karperhof</a:t>
            </a:r>
            <a:endParaRPr b="0" lang="nl-NL" sz="3600" spc="-1" strike="noStrike">
              <a:solidFill>
                <a:srgbClr val="000000"/>
              </a:solidFill>
              <a:latin typeface="Arial"/>
            </a:endParaRPr>
          </a:p>
        </p:txBody>
      </p:sp>
      <p:pic>
        <p:nvPicPr>
          <p:cNvPr id="65" name="Afbeelding 4" descr="Afbeelding met Rechthoek, kaart, plein, schermopname&#10;&#10;Automatisch gegenereerde beschrijving"/>
          <p:cNvPicPr/>
          <p:nvPr/>
        </p:nvPicPr>
        <p:blipFill>
          <a:blip r:embed="rId1"/>
          <a:srcRect l="0" t="2477" r="0" b="8916"/>
          <a:stretch/>
        </p:blipFill>
        <p:spPr>
          <a:xfrm>
            <a:off x="986040" y="609480"/>
            <a:ext cx="8287560" cy="363456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useBgFill="1">
        <p:nvSpPr>
          <p:cNvPr id="66" name="Rectangle 25">
            <a:extLst>
              <a:ext uri="{C183D7F6-B498-43B3-948B-1728B52AA6E4}">
                <adec:decorative xmlns:adec="http://schemas.microsoft.com/office/drawing/2017/decorative" val="1"/>
              </a:ext>
            </a:extLst>
          </p:cNvPr>
          <p:cNvSpPr/>
          <p:nvPr/>
        </p:nvSpPr>
        <p:spPr>
          <a:xfrm>
            <a:off x="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pc="-1" strike="noStrike">
              <a:solidFill>
                <a:schemeClr val="lt1"/>
              </a:solidFill>
              <a:latin typeface="Trebuchet MS"/>
            </a:endParaRPr>
          </a:p>
        </p:txBody>
      </p:sp>
      <p:sp>
        <p:nvSpPr>
          <p:cNvPr id="67" name="PlaceHolder 1"/>
          <p:cNvSpPr>
            <a:spLocks noGrp="1"/>
          </p:cNvSpPr>
          <p:nvPr>
            <p:ph type="title"/>
          </p:nvPr>
        </p:nvSpPr>
        <p:spPr>
          <a:xfrm>
            <a:off x="882000" y="340200"/>
            <a:ext cx="9515160" cy="1320480"/>
          </a:xfrm>
          <a:prstGeom prst="rect">
            <a:avLst/>
          </a:prstGeom>
          <a:noFill/>
          <a:ln w="0">
            <a:noFill/>
          </a:ln>
        </p:spPr>
        <p:txBody>
          <a:bodyPr lIns="91440" rIns="91440" tIns="45720" bIns="45720" anchor="t">
            <a:normAutofit/>
          </a:bodyPr>
          <a:p>
            <a:pPr indent="0" defTabSz="457200">
              <a:lnSpc>
                <a:spcPct val="100000"/>
              </a:lnSpc>
              <a:buNone/>
            </a:pPr>
            <a:r>
              <a:rPr b="1" lang="nl-NL" sz="3600" spc="-1" strike="noStrike">
                <a:solidFill>
                  <a:schemeClr val="accent1"/>
                </a:solidFill>
                <a:latin typeface="Aptos"/>
              </a:rPr>
              <a:t>Verkeersstudie algemene uitgangspunten</a:t>
            </a:r>
            <a:endParaRPr b="0" lang="en-US" sz="3600" spc="-1" strike="noStrike">
              <a:solidFill>
                <a:schemeClr val="dk1"/>
              </a:solidFill>
              <a:latin typeface="Trebuchet MS"/>
            </a:endParaRPr>
          </a:p>
        </p:txBody>
      </p:sp>
      <p:sp>
        <p:nvSpPr>
          <p:cNvPr id="68" name="Isosceles Triangle 27">
            <a:extLst>
              <a:ext uri="{C183D7F6-B498-43B3-948B-1728B52AA6E4}">
                <adec:decorative xmlns:adec="http://schemas.microsoft.com/office/drawing/2017/decorative" val="1"/>
              </a:ext>
            </a:extLst>
          </p:cNvPr>
          <p:cNvSpPr/>
          <p:nvPr/>
        </p:nvSpPr>
        <p:spPr>
          <a:xfrm rot="10800000">
            <a:off x="360" y="360"/>
            <a:ext cx="842400" cy="5665680"/>
          </a:xfrm>
          <a:prstGeom prst="triangle">
            <a:avLst>
              <a:gd name="adj" fmla="val 10000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69" name="PlaceHolder 2"/>
          <p:cNvSpPr>
            <a:spLocks noGrp="1"/>
          </p:cNvSpPr>
          <p:nvPr>
            <p:ph/>
          </p:nvPr>
        </p:nvSpPr>
        <p:spPr>
          <a:xfrm>
            <a:off x="914400" y="1000800"/>
            <a:ext cx="10828440" cy="5203080"/>
          </a:xfrm>
          <a:prstGeom prst="rect">
            <a:avLst/>
          </a:prstGeom>
          <a:noFill/>
          <a:ln w="0">
            <a:noFill/>
          </a:ln>
        </p:spPr>
        <p:txBody>
          <a:bodyPr lIns="91440" rIns="91440" tIns="45720" bIns="45720" anchor="t">
            <a:normAutofit fontScale="87222" lnSpcReduction="10000"/>
          </a:bodyPr>
          <a:p>
            <a:pPr indent="0" defTabSz="457200">
              <a:lnSpc>
                <a:spcPct val="110000"/>
              </a:lnSpc>
              <a:spcBef>
                <a:spcPts val="1001"/>
              </a:spcBef>
              <a:buNone/>
              <a:tabLst>
                <a:tab algn="l" pos="0"/>
              </a:tabLst>
            </a:pPr>
            <a:r>
              <a:rPr b="1" lang="nl-NL" sz="1800" spc="-1" strike="noStrike">
                <a:solidFill>
                  <a:schemeClr val="dk1">
                    <a:lumMod val="75000"/>
                    <a:lumOff val="25000"/>
                  </a:schemeClr>
                </a:solidFill>
                <a:latin typeface="Aptos"/>
              </a:rPr>
              <a:t>Doel: </a:t>
            </a:r>
            <a:r>
              <a:rPr b="0" lang="nl-NL" sz="1800" spc="-1" strike="noStrike">
                <a:solidFill>
                  <a:schemeClr val="dk1">
                    <a:lumMod val="75000"/>
                    <a:lumOff val="25000"/>
                  </a:schemeClr>
                </a:solidFill>
                <a:latin typeface="Aptos"/>
              </a:rPr>
              <a:t>aangetoond dient te worden dat de bestaande infrastructuur in de omgeving de toename van het aantal verkeersbewegingen op kan vangen </a:t>
            </a:r>
            <a:r>
              <a:rPr b="0" i="1" lang="nl-NL" sz="1800" spc="-1" strike="noStrike">
                <a:solidFill>
                  <a:schemeClr val="dk1">
                    <a:lumMod val="75000"/>
                    <a:lumOff val="25000"/>
                  </a:schemeClr>
                </a:solidFill>
                <a:latin typeface="Aptos"/>
              </a:rPr>
              <a:t>(bron: besluitenlijst B&amp;W vergadering 14-3-23)</a:t>
            </a:r>
            <a:endParaRPr b="0" lang="en-US" sz="1800" spc="-1" strike="noStrike">
              <a:solidFill>
                <a:schemeClr val="dk1">
                  <a:lumMod val="75000"/>
                  <a:lumOff val="25000"/>
                </a:schemeClr>
              </a:solidFill>
              <a:latin typeface="Trebuchet MS"/>
            </a:endParaRPr>
          </a:p>
          <a:p>
            <a:pPr indent="0" defTabSz="457200">
              <a:lnSpc>
                <a:spcPct val="110000"/>
              </a:lnSpc>
              <a:spcBef>
                <a:spcPts val="1001"/>
              </a:spcBef>
              <a:buNone/>
              <a:tabLst>
                <a:tab algn="l" pos="0"/>
              </a:tabLst>
            </a:pPr>
            <a:endParaRPr b="0" lang="en-US" sz="1100" spc="-1" strike="noStrike">
              <a:solidFill>
                <a:schemeClr val="dk1">
                  <a:lumMod val="75000"/>
                  <a:lumOff val="25000"/>
                </a:schemeClr>
              </a:solidFill>
              <a:latin typeface="Trebuchet MS"/>
            </a:endParaRPr>
          </a:p>
          <a:p>
            <a:pPr indent="0" defTabSz="457200">
              <a:lnSpc>
                <a:spcPct val="110000"/>
              </a:lnSpc>
              <a:spcBef>
                <a:spcPts val="1001"/>
              </a:spcBef>
              <a:buNone/>
              <a:tabLst>
                <a:tab algn="l" pos="0"/>
              </a:tabLst>
            </a:pPr>
            <a:r>
              <a:rPr b="1" lang="nl-NL" sz="1800" spc="-1" strike="noStrike">
                <a:solidFill>
                  <a:schemeClr val="dk1">
                    <a:lumMod val="75000"/>
                    <a:lumOff val="25000"/>
                  </a:schemeClr>
                </a:solidFill>
                <a:latin typeface="Aptos"/>
              </a:rPr>
              <a:t>Definitie MVT/Etmaal: Motorvoertuigen per etmaal.</a:t>
            </a:r>
            <a:endParaRPr b="0" lang="en-US" sz="1800" spc="-1" strike="noStrike">
              <a:solidFill>
                <a:schemeClr val="dk1">
                  <a:lumMod val="75000"/>
                  <a:lumOff val="25000"/>
                </a:schemeClr>
              </a:solidFill>
              <a:latin typeface="Trebuchet MS"/>
            </a:endParaRPr>
          </a:p>
          <a:p>
            <a:pPr indent="0" defTabSz="457200">
              <a:lnSpc>
                <a:spcPct val="110000"/>
              </a:lnSpc>
              <a:spcBef>
                <a:spcPts val="1001"/>
              </a:spcBef>
              <a:buNone/>
              <a:tabLst>
                <a:tab algn="l" pos="0"/>
              </a:tabLst>
            </a:pPr>
            <a:r>
              <a:rPr b="0" lang="nl-NL" sz="1800" spc="-1" strike="noStrike">
                <a:solidFill>
                  <a:schemeClr val="dk1">
                    <a:lumMod val="75000"/>
                    <a:lumOff val="25000"/>
                  </a:schemeClr>
                </a:solidFill>
                <a:latin typeface="Aptos"/>
              </a:rPr>
              <a:t>Hieronder vallen personenauto's, bedrijfsmotorvoertuigen (bestelauto’s, vrachtauto's, trekkers, speciale voertuigen, bussen), motorfietsen en voertuigen met een bromfietskenteken. </a:t>
            </a:r>
            <a:r>
              <a:rPr b="0" i="1" lang="nl-NL" sz="1800" spc="-1" strike="noStrike">
                <a:solidFill>
                  <a:schemeClr val="dk1">
                    <a:lumMod val="75000"/>
                    <a:lumOff val="25000"/>
                  </a:schemeClr>
                </a:solidFill>
                <a:latin typeface="Aptos"/>
              </a:rPr>
              <a:t>(bron: Jobo de Bouwers)</a:t>
            </a:r>
            <a:br>
              <a:rPr sz="1000"/>
            </a:br>
            <a:endParaRPr b="0" lang="en-US" sz="1800" spc="-1" strike="noStrike">
              <a:solidFill>
                <a:schemeClr val="dk1">
                  <a:lumMod val="75000"/>
                  <a:lumOff val="25000"/>
                </a:schemeClr>
              </a:solidFill>
              <a:latin typeface="Trebuchet MS"/>
            </a:endParaRPr>
          </a:p>
          <a:p>
            <a:pPr indent="0" defTabSz="457200">
              <a:lnSpc>
                <a:spcPct val="110000"/>
              </a:lnSpc>
              <a:spcBef>
                <a:spcPts val="1001"/>
              </a:spcBef>
              <a:buNone/>
              <a:tabLst>
                <a:tab algn="l" pos="0"/>
              </a:tabLst>
            </a:pPr>
            <a:r>
              <a:rPr b="1" lang="nl-NL" sz="1800" spc="-1" strike="noStrike">
                <a:solidFill>
                  <a:schemeClr val="dk1">
                    <a:lumMod val="75000"/>
                    <a:lumOff val="25000"/>
                  </a:schemeClr>
                </a:solidFill>
                <a:latin typeface="Aptos"/>
              </a:rPr>
              <a:t>Afwegingskader: </a:t>
            </a:r>
            <a:endParaRPr b="0" lang="en-US" sz="1800" spc="-1" strike="noStrike">
              <a:solidFill>
                <a:schemeClr val="dk1">
                  <a:lumMod val="75000"/>
                  <a:lumOff val="25000"/>
                </a:schemeClr>
              </a:solidFill>
              <a:latin typeface="Trebuchet MS"/>
            </a:endParaRPr>
          </a:p>
          <a:p>
            <a:pPr marL="343080" indent="-343080" defTabSz="457200">
              <a:lnSpc>
                <a:spcPct val="110000"/>
              </a:lnSpc>
              <a:spcBef>
                <a:spcPts val="1001"/>
              </a:spcBef>
              <a:buClr>
                <a:srgbClr val="90c226"/>
              </a:buClr>
              <a:buSzPct val="80000"/>
              <a:buFont typeface="Wingdings 3" charset="2"/>
              <a:buChar char=""/>
              <a:tabLst>
                <a:tab algn="l" pos="0"/>
              </a:tabLst>
            </a:pPr>
            <a:r>
              <a:rPr b="0" lang="nl-NL" sz="1800" spc="-1" strike="noStrike">
                <a:solidFill>
                  <a:schemeClr val="dk1">
                    <a:lumMod val="75000"/>
                    <a:lumOff val="25000"/>
                  </a:schemeClr>
                </a:solidFill>
                <a:latin typeface="Aptos"/>
              </a:rPr>
              <a:t>Gangbaar wordt voor 30 km verblijfswegen een grens aangehouden van 4.000 mvt/etmaal. Bij een hogere verkeersdruk krijgt de verkeersfunctie van een weg de overhand op de verblijfsfunctie. </a:t>
            </a:r>
            <a:r>
              <a:rPr b="0" i="1" lang="nl-NL" sz="1800" spc="-1" strike="noStrike">
                <a:solidFill>
                  <a:schemeClr val="dk1">
                    <a:lumMod val="75000"/>
                    <a:lumOff val="25000"/>
                  </a:schemeClr>
                </a:solidFill>
                <a:latin typeface="Aptos"/>
              </a:rPr>
              <a:t>(bron: Verkeersstudie HGCA)</a:t>
            </a:r>
            <a:endParaRPr b="0" lang="en-US" sz="1800" spc="-1" strike="noStrike">
              <a:solidFill>
                <a:schemeClr val="dk1">
                  <a:lumMod val="75000"/>
                  <a:lumOff val="25000"/>
                </a:schemeClr>
              </a:solidFill>
              <a:latin typeface="Trebuchet MS"/>
            </a:endParaRPr>
          </a:p>
          <a:p>
            <a:pPr marL="343080" indent="-343080" defTabSz="457200">
              <a:lnSpc>
                <a:spcPct val="110000"/>
              </a:lnSpc>
              <a:spcBef>
                <a:spcPts val="1001"/>
              </a:spcBef>
              <a:buClr>
                <a:srgbClr val="90c226"/>
              </a:buClr>
              <a:buSzPct val="80000"/>
              <a:buFont typeface="Wingdings 3" charset="2"/>
              <a:buChar char=""/>
              <a:tabLst>
                <a:tab algn="l" pos="0"/>
              </a:tabLst>
            </a:pPr>
            <a:r>
              <a:rPr b="0" lang="nl-NL" sz="1800" spc="-1" strike="noStrike">
                <a:solidFill>
                  <a:schemeClr val="dk1">
                    <a:lumMod val="75000"/>
                    <a:lumOff val="25000"/>
                  </a:schemeClr>
                </a:solidFill>
                <a:latin typeface="Aptos"/>
              </a:rPr>
              <a:t>Het Verkeersmodel prognosticeert een mvt/etmaal van 4.200 en op basis van deze norm  zou de toename van verkeer als gevolg van de Karperhof binnen de norm passen </a:t>
            </a:r>
            <a:r>
              <a:rPr b="0" i="1" lang="nl-NL" sz="1800" spc="-1" strike="noStrike">
                <a:solidFill>
                  <a:schemeClr val="dk1">
                    <a:lumMod val="75000"/>
                    <a:lumOff val="25000"/>
                  </a:schemeClr>
                </a:solidFill>
                <a:latin typeface="Aptos"/>
              </a:rPr>
              <a:t>(bron: Verkeersstudie HGCA)</a:t>
            </a:r>
            <a:endParaRPr b="0" lang="en-US" sz="1800" spc="-1" strike="noStrike">
              <a:solidFill>
                <a:schemeClr val="dk1">
                  <a:lumMod val="75000"/>
                  <a:lumOff val="25000"/>
                </a:schemeClr>
              </a:solidFill>
              <a:latin typeface="Trebuchet MS"/>
            </a:endParaRPr>
          </a:p>
          <a:p>
            <a:pPr indent="0" defTabSz="457200">
              <a:lnSpc>
                <a:spcPct val="110000"/>
              </a:lnSpc>
              <a:spcBef>
                <a:spcPts val="1001"/>
              </a:spcBef>
              <a:buNone/>
              <a:tabLst>
                <a:tab algn="l" pos="0"/>
              </a:tabLst>
            </a:pPr>
            <a:endParaRPr b="0" lang="en-US" sz="1100" spc="-1" strike="noStrike">
              <a:solidFill>
                <a:schemeClr val="dk1">
                  <a:lumMod val="75000"/>
                  <a:lumOff val="25000"/>
                </a:schemeClr>
              </a:solidFill>
              <a:latin typeface="Trebuchet MS"/>
            </a:endParaRPr>
          </a:p>
          <a:p>
            <a:pPr indent="0" defTabSz="457200">
              <a:lnSpc>
                <a:spcPct val="110000"/>
              </a:lnSpc>
              <a:spcBef>
                <a:spcPts val="1001"/>
              </a:spcBef>
              <a:buNone/>
              <a:tabLst>
                <a:tab algn="l" pos="0"/>
              </a:tabLst>
            </a:pPr>
            <a:r>
              <a:rPr b="1" lang="nl-NL" sz="1800" spc="-1" strike="noStrike">
                <a:solidFill>
                  <a:schemeClr val="dk1">
                    <a:lumMod val="75000"/>
                    <a:lumOff val="25000"/>
                  </a:schemeClr>
                </a:solidFill>
                <a:latin typeface="Aptos"/>
              </a:rPr>
              <a:t>Metingen Gemeente:</a:t>
            </a:r>
            <a:br>
              <a:rPr sz="1800"/>
            </a:br>
            <a:r>
              <a:rPr b="0" lang="nl-NL" sz="1800" spc="-1" strike="noStrike">
                <a:solidFill>
                  <a:schemeClr val="dk1">
                    <a:lumMod val="75000"/>
                    <a:lumOff val="25000"/>
                  </a:schemeClr>
                </a:solidFill>
                <a:latin typeface="Aptos"/>
              </a:rPr>
              <a:t>HGCA baseert zich op verkeersmetingen die uitgevoerd zijn door de Gemeente Kaag en Braassem in de periode </a:t>
            </a:r>
            <a:br>
              <a:rPr sz="1800"/>
            </a:br>
            <a:r>
              <a:rPr b="0" lang="nl-NL" sz="1800" spc="-1" strike="noStrike">
                <a:solidFill>
                  <a:schemeClr val="dk1">
                    <a:lumMod val="75000"/>
                    <a:lumOff val="25000"/>
                  </a:schemeClr>
                </a:solidFill>
                <a:latin typeface="Aptos"/>
              </a:rPr>
              <a:t>31-7-2023 tot en met 6-9-2023 met als doel de overschrijding van de snelheid te meten.</a:t>
            </a:r>
            <a:endParaRPr b="0" lang="en-US" sz="1800" spc="-1" strike="noStrike">
              <a:solidFill>
                <a:schemeClr val="dk1">
                  <a:lumMod val="75000"/>
                  <a:lumOff val="25000"/>
                </a:schemeClr>
              </a:solidFill>
              <a:latin typeface="Trebuchet MS"/>
            </a:endParaRPr>
          </a:p>
        </p:txBody>
      </p:sp>
      <p:sp>
        <p:nvSpPr>
          <p:cNvPr id="70" name="Isosceles Triangle 29">
            <a:extLst>
              <a:ext uri="{C183D7F6-B498-43B3-948B-1728B52AA6E4}">
                <adec:decorative xmlns:adec="http://schemas.microsoft.com/office/drawing/2017/decorative" val="1"/>
              </a:ext>
            </a:extLst>
          </p:cNvPr>
          <p:cNvSpPr/>
          <p:nvPr/>
        </p:nvSpPr>
        <p:spPr>
          <a:xfrm flipH="1">
            <a:off x="11742480" y="4013280"/>
            <a:ext cx="448200" cy="2844360"/>
          </a:xfrm>
          <a:prstGeom prst="triangle">
            <a:avLst>
              <a:gd name="adj" fmla="val 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pic>
        <p:nvPicPr>
          <p:cNvPr id="71" name="Afbeelding 4" descr=""/>
          <p:cNvPicPr/>
          <p:nvPr/>
        </p:nvPicPr>
        <p:blipFill>
          <a:blip r:embed="rId1"/>
          <a:stretch/>
        </p:blipFill>
        <p:spPr>
          <a:xfrm>
            <a:off x="982080" y="6204240"/>
            <a:ext cx="528480" cy="484560"/>
          </a:xfrm>
          <a:prstGeom prst="rect">
            <a:avLst/>
          </a:prstGeom>
          <a:ln w="0">
            <a:noFill/>
          </a:ln>
        </p:spPr>
      </p:pic>
      <p:pic>
        <p:nvPicPr>
          <p:cNvPr id="72" name="Afbeelding 9" descr=""/>
          <p:cNvPicPr/>
          <p:nvPr/>
        </p:nvPicPr>
        <p:blipFill>
          <a:blip r:embed="rId2"/>
          <a:stretch/>
        </p:blipFill>
        <p:spPr>
          <a:xfrm>
            <a:off x="1578960" y="6218640"/>
            <a:ext cx="528480" cy="48456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 name="PlaceHolder 1"/>
          <p:cNvSpPr>
            <a:spLocks noGrp="1"/>
          </p:cNvSpPr>
          <p:nvPr>
            <p:ph type="title"/>
          </p:nvPr>
        </p:nvSpPr>
        <p:spPr>
          <a:xfrm>
            <a:off x="339120" y="262080"/>
            <a:ext cx="8596440" cy="1320480"/>
          </a:xfrm>
          <a:prstGeom prst="rect">
            <a:avLst/>
          </a:prstGeom>
          <a:noFill/>
          <a:ln w="0">
            <a:noFill/>
          </a:ln>
        </p:spPr>
        <p:txBody>
          <a:bodyPr lIns="91440" rIns="91440" tIns="45720" bIns="45720" anchor="t">
            <a:normAutofit fontScale="87500" lnSpcReduction="20000"/>
          </a:bodyPr>
          <a:p>
            <a:pPr indent="0" defTabSz="457200">
              <a:lnSpc>
                <a:spcPct val="100000"/>
              </a:lnSpc>
              <a:buNone/>
            </a:pPr>
            <a:r>
              <a:rPr b="1" lang="nl-NL" sz="3600" spc="-1" strike="noStrike">
                <a:solidFill>
                  <a:schemeClr val="accent1"/>
                </a:solidFill>
                <a:latin typeface="Aptos"/>
              </a:rPr>
              <a:t>CBS publiceert dat het verkeersvolume van Augustus ieder jaar het laagste is </a:t>
            </a:r>
            <a:endParaRPr b="0" lang="en-US" sz="3600" spc="-1" strike="noStrike">
              <a:solidFill>
                <a:schemeClr val="dk1"/>
              </a:solidFill>
              <a:latin typeface="Trebuchet MS"/>
            </a:endParaRPr>
          </a:p>
        </p:txBody>
      </p:sp>
      <p:pic>
        <p:nvPicPr>
          <p:cNvPr id="74" name="Tijdelijke aanduiding voor inhoud 3" descr=""/>
          <p:cNvPicPr/>
          <p:nvPr/>
        </p:nvPicPr>
        <p:blipFill>
          <a:blip r:embed="rId1"/>
          <a:stretch/>
        </p:blipFill>
        <p:spPr>
          <a:xfrm>
            <a:off x="339120" y="1656000"/>
            <a:ext cx="6620760" cy="4104360"/>
          </a:xfrm>
          <a:prstGeom prst="rect">
            <a:avLst/>
          </a:prstGeom>
          <a:ln w="0">
            <a:noFill/>
          </a:ln>
        </p:spPr>
      </p:pic>
      <p:sp>
        <p:nvSpPr>
          <p:cNvPr id="75" name="Titel 1"/>
          <p:cNvSpPr/>
          <p:nvPr/>
        </p:nvSpPr>
        <p:spPr>
          <a:xfrm>
            <a:off x="9386280" y="6242400"/>
            <a:ext cx="4274280" cy="500760"/>
          </a:xfrm>
          <a:prstGeom prst="rect">
            <a:avLst/>
          </a:prstGeom>
          <a:noFill/>
          <a:ln w="0">
            <a:noFill/>
          </a:ln>
        </p:spPr>
        <p:style>
          <a:lnRef idx="0"/>
          <a:fillRef idx="0"/>
          <a:effectRef idx="0"/>
          <a:fontRef idx="minor"/>
        </p:style>
        <p:txBody>
          <a:bodyPr anchor="ctr">
            <a:normAutofit fontScale="87285" lnSpcReduction="20000"/>
          </a:bodyPr>
          <a:p>
            <a:pPr defTabSz="914400">
              <a:lnSpc>
                <a:spcPct val="90000"/>
              </a:lnSpc>
            </a:pPr>
            <a:r>
              <a:rPr b="0" lang="nl-NL" sz="1800" spc="-1" strike="noStrike" u="sng">
                <a:solidFill>
                  <a:srgbClr val="99ca3c"/>
                </a:solidFill>
                <a:uFillTx/>
                <a:latin typeface="Calibri"/>
                <a:ea typeface="Times New Roman"/>
                <a:hlinkClick r:id="rId2"/>
              </a:rPr>
              <a:t>Meer kilometers van en naar het werk (cbs.nl)</a:t>
            </a:r>
            <a:br>
              <a:rPr sz="1800"/>
            </a:br>
            <a:endParaRPr b="0" lang="nl-NL" sz="1800" spc="-1" strike="noStrike">
              <a:solidFill>
                <a:srgbClr val="000000"/>
              </a:solidFill>
              <a:latin typeface="Arial"/>
            </a:endParaRPr>
          </a:p>
        </p:txBody>
      </p:sp>
      <p:sp>
        <p:nvSpPr>
          <p:cNvPr id="76" name="Tijdelijke aanduiding voor inhoud 2"/>
          <p:cNvSpPr/>
          <p:nvPr/>
        </p:nvSpPr>
        <p:spPr>
          <a:xfrm>
            <a:off x="573120" y="5760720"/>
            <a:ext cx="6152760" cy="500760"/>
          </a:xfrm>
          <a:prstGeom prst="rect">
            <a:avLst/>
          </a:prstGeom>
          <a:noFill/>
          <a:ln w="0">
            <a:solidFill>
              <a:srgbClr val="90c226"/>
            </a:solidFill>
          </a:ln>
        </p:spPr>
        <p:style>
          <a:lnRef idx="0"/>
          <a:fillRef idx="0"/>
          <a:effectRef idx="0"/>
          <a:fontRef idx="minor"/>
        </p:style>
        <p:txBody>
          <a:bodyPr anchor="t">
            <a:normAutofit fontScale="98192" lnSpcReduction="10000"/>
          </a:bodyPr>
          <a:p>
            <a:pPr defTabSz="914400">
              <a:lnSpc>
                <a:spcPct val="90000"/>
              </a:lnSpc>
              <a:spcBef>
                <a:spcPts val="1001"/>
              </a:spcBef>
              <a:tabLst>
                <a:tab algn="l" pos="0"/>
              </a:tabLst>
            </a:pPr>
            <a:r>
              <a:rPr b="0" lang="nl-NL" sz="1600" spc="-1" strike="noStrike">
                <a:solidFill>
                  <a:schemeClr val="dk1"/>
                </a:solidFill>
                <a:latin typeface="Aptos"/>
              </a:rPr>
              <a:t>In 2020 is de maand april het laagst vanwege de Corona lockdown </a:t>
            </a:r>
            <a:endParaRPr b="0" lang="nl-NL" sz="1600" spc="-1" strike="noStrike">
              <a:solidFill>
                <a:srgbClr val="000000"/>
              </a:solidFill>
              <a:latin typeface="Arial"/>
            </a:endParaRPr>
          </a:p>
        </p:txBody>
      </p:sp>
      <p:sp>
        <p:nvSpPr>
          <p:cNvPr id="77" name="Tijdelijke aanduiding voor inhoud 2"/>
          <p:cNvSpPr/>
          <p:nvPr/>
        </p:nvSpPr>
        <p:spPr>
          <a:xfrm>
            <a:off x="6960240" y="2244960"/>
            <a:ext cx="3315600" cy="2637360"/>
          </a:xfrm>
          <a:prstGeom prst="rect">
            <a:avLst/>
          </a:prstGeom>
          <a:noFill/>
          <a:ln w="0">
            <a:solidFill>
              <a:srgbClr val="90c226"/>
            </a:solidFill>
          </a:ln>
        </p:spPr>
        <p:style>
          <a:lnRef idx="0"/>
          <a:fillRef idx="0"/>
          <a:effectRef idx="0"/>
          <a:fontRef idx="minor"/>
        </p:style>
        <p:txBody>
          <a:bodyPr anchor="t">
            <a:normAutofit/>
          </a:bodyPr>
          <a:p>
            <a:pPr marL="228600" indent="-228600" defTabSz="914400">
              <a:lnSpc>
                <a:spcPct val="90000"/>
              </a:lnSpc>
              <a:spcBef>
                <a:spcPts val="1001"/>
              </a:spcBef>
              <a:buClr>
                <a:srgbClr val="000000"/>
              </a:buClr>
              <a:buFont typeface="Arial"/>
              <a:buChar char="•"/>
            </a:pPr>
            <a:r>
              <a:rPr b="0" lang="nl-NL" sz="2000" spc="-1" strike="noStrike">
                <a:solidFill>
                  <a:schemeClr val="dk1"/>
                </a:solidFill>
                <a:latin typeface="Aptos"/>
              </a:rPr>
              <a:t>Meting in vakantieperiode</a:t>
            </a:r>
            <a:br>
              <a:rPr sz="2000"/>
            </a:br>
            <a:r>
              <a:rPr b="0" lang="nl-NL" sz="2000" spc="-1" strike="noStrike">
                <a:solidFill>
                  <a:schemeClr val="dk1"/>
                </a:solidFill>
                <a:latin typeface="Aptos"/>
              </a:rPr>
              <a:t> </a:t>
            </a:r>
            <a:endParaRPr b="0" lang="nl-NL" sz="2000" spc="-1" strike="noStrike">
              <a:solidFill>
                <a:srgbClr val="000000"/>
              </a:solidFill>
              <a:latin typeface="Arial"/>
            </a:endParaRPr>
          </a:p>
          <a:p>
            <a:pPr marL="228600" indent="-228600" defTabSz="914400">
              <a:lnSpc>
                <a:spcPct val="90000"/>
              </a:lnSpc>
              <a:spcBef>
                <a:spcPts val="1001"/>
              </a:spcBef>
              <a:buClr>
                <a:srgbClr val="000000"/>
              </a:buClr>
              <a:buFont typeface="Arial"/>
              <a:buChar char="•"/>
            </a:pPr>
            <a:r>
              <a:rPr b="0" lang="nl-NL" sz="2000" spc="-1" strike="noStrike">
                <a:solidFill>
                  <a:schemeClr val="dk1"/>
                </a:solidFill>
                <a:latin typeface="Aptos"/>
              </a:rPr>
              <a:t>Gemiddelde temperatuur 23 graden (relatief veel fietsverkeer)</a:t>
            </a:r>
            <a:br>
              <a:rPr sz="2000"/>
            </a:br>
            <a:r>
              <a:rPr b="0" lang="nl-NL" sz="2000" spc="-1" strike="noStrike">
                <a:solidFill>
                  <a:schemeClr val="dk1"/>
                </a:solidFill>
                <a:latin typeface="Aptos"/>
              </a:rPr>
              <a:t> </a:t>
            </a:r>
            <a:endParaRPr b="0" lang="nl-NL" sz="2000" spc="-1" strike="noStrike">
              <a:solidFill>
                <a:srgbClr val="000000"/>
              </a:solidFill>
              <a:latin typeface="Arial"/>
            </a:endParaRPr>
          </a:p>
          <a:p>
            <a:pPr marL="228600" indent="-228600" defTabSz="914400">
              <a:lnSpc>
                <a:spcPct val="90000"/>
              </a:lnSpc>
              <a:spcBef>
                <a:spcPts val="1001"/>
              </a:spcBef>
              <a:buClr>
                <a:srgbClr val="000000"/>
              </a:buClr>
              <a:buFont typeface="Arial"/>
              <a:buChar char="•"/>
            </a:pPr>
            <a:r>
              <a:rPr b="0" lang="nl-NL" sz="2000" spc="-1" strike="noStrike">
                <a:solidFill>
                  <a:schemeClr val="dk1"/>
                </a:solidFill>
                <a:latin typeface="Aptos"/>
              </a:rPr>
              <a:t>Geen voetbalcompetitie en tenniscompetitie</a:t>
            </a:r>
            <a:endParaRPr b="0" lang="nl-NL" sz="2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grpSp>
        <p:nvGrpSpPr>
          <p:cNvPr id="78" name="Group 10">
            <a:extLst>
              <a:ext uri="{C183D7F6-B498-43B3-948B-1728B52AA6E4}">
                <adec:decorative xmlns:adec="http://schemas.microsoft.com/office/drawing/2017/decorative" val="1"/>
              </a:ext>
            </a:extLst>
          </p:cNvPr>
          <p:cNvGrpSpPr/>
          <p:nvPr/>
        </p:nvGrpSpPr>
        <p:grpSpPr>
          <a:xfrm>
            <a:off x="360" y="-8640"/>
            <a:ext cx="12191400" cy="6866640"/>
            <a:chOff x="360" y="-8640"/>
            <a:chExt cx="12191400" cy="6866640"/>
          </a:xfrm>
        </p:grpSpPr>
        <p:cxnSp>
          <p:nvCxnSpPr>
            <p:cNvPr id="79" name="Straight Connector 11">
              <a:extLst>
                <a:ext uri="{C183D7F6-B498-43B3-948B-1728B52AA6E4}">
                  <adec:decorative xmlns:adec="http://schemas.microsoft.com/office/drawing/2017/decorative" val="1"/>
                </a:ext>
              </a:extLst>
            </p:cNvPr>
            <p:cNvCxnSpPr/>
            <p:nvPr/>
          </p:nvCxnSpPr>
          <p:spPr>
            <a:xfrm>
              <a:off x="9370800" y="0"/>
              <a:ext cx="1219680" cy="6858360"/>
            </a:xfrm>
            <a:prstGeom prst="straightConnector1">
              <a:avLst/>
            </a:prstGeom>
            <a:ln cap="rnd" w="9525">
              <a:solidFill>
                <a:srgbClr val="ffffff">
                  <a:lumMod val="75000"/>
                </a:srgbClr>
              </a:solidFill>
              <a:round/>
            </a:ln>
          </p:spPr>
        </p:cxnSp>
        <p:cxnSp>
          <p:nvCxnSpPr>
            <p:cNvPr id="80" name="Straight Connector 12">
              <a:extLst>
                <a:ext uri="{C183D7F6-B498-43B3-948B-1728B52AA6E4}">
                  <adec:decorative xmlns:adec="http://schemas.microsoft.com/office/drawing/2017/decorative" val="1"/>
                </a:ext>
              </a:extLst>
            </p:cNvPr>
            <p:cNvCxnSpPr/>
            <p:nvPr/>
          </p:nvCxnSpPr>
          <p:spPr>
            <a:xfrm flipH="1">
              <a:off x="7425000" y="3681360"/>
              <a:ext cx="4763880" cy="3177000"/>
            </a:xfrm>
            <a:prstGeom prst="straightConnector1">
              <a:avLst/>
            </a:prstGeom>
            <a:ln cap="rnd" w="9525">
              <a:solidFill>
                <a:srgbClr val="ffffff">
                  <a:lumMod val="85000"/>
                </a:srgbClr>
              </a:solidFill>
              <a:round/>
            </a:ln>
          </p:spPr>
        </p:cxnSp>
        <p:sp>
          <p:nvSpPr>
            <p:cNvPr id="81" name="Rectangle 23">
              <a:extLst>
                <a:ext uri="{C183D7F6-B498-43B3-948B-1728B52AA6E4}">
                  <adec:decorative xmlns:adec="http://schemas.microsoft.com/office/drawing/2017/decorative" val="1"/>
                </a:ext>
              </a:extLst>
            </p:cNvPr>
            <p:cNvSpPr/>
            <p:nvPr/>
          </p:nvSpPr>
          <p:spPr>
            <a:xfrm>
              <a:off x="9181440" y="-8640"/>
              <a:ext cx="3007080" cy="6866280"/>
            </a:xfrm>
            <a:custGeom>
              <a:avLst/>
              <a:gdLst>
                <a:gd name="textAreaLeft" fmla="*/ 0 w 3007080"/>
                <a:gd name="textAreaRight" fmla="*/ 3007440 w 3007080"/>
                <a:gd name="textAreaTop" fmla="*/ 0 h 6866280"/>
                <a:gd name="textAreaBottom" fmla="*/ 6866640 h 6866280"/>
              </a:gdLst>
              <a:ah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82" name="Rectangle 25">
              <a:extLst>
                <a:ext uri="{C183D7F6-B498-43B3-948B-1728B52AA6E4}">
                  <adec:decorative xmlns:adec="http://schemas.microsoft.com/office/drawing/2017/decorative" val="1"/>
                </a:ext>
              </a:extLst>
            </p:cNvPr>
            <p:cNvSpPr/>
            <p:nvPr/>
          </p:nvSpPr>
          <p:spPr>
            <a:xfrm>
              <a:off x="9603360" y="-8640"/>
              <a:ext cx="2588040" cy="6866280"/>
            </a:xfrm>
            <a:custGeom>
              <a:avLst/>
              <a:gdLst>
                <a:gd name="textAreaLeft" fmla="*/ 0 w 2588040"/>
                <a:gd name="textAreaRight" fmla="*/ 2588400 w 2588040"/>
                <a:gd name="textAreaTop" fmla="*/ 0 h 6866280"/>
                <a:gd name="textAreaBottom" fmla="*/ 6866640 h 6866280"/>
              </a:gdLst>
              <a:ah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83" name="Isosceles Triangle 15">
              <a:extLst>
                <a:ext uri="{C183D7F6-B498-43B3-948B-1728B52AA6E4}">
                  <adec:decorative xmlns:adec="http://schemas.microsoft.com/office/drawing/2017/decorative" val="1"/>
                </a:ext>
              </a:extLst>
            </p:cNvPr>
            <p:cNvSpPr/>
            <p:nvPr/>
          </p:nvSpPr>
          <p:spPr>
            <a:xfrm>
              <a:off x="8932320" y="3048120"/>
              <a:ext cx="3259440" cy="3809520"/>
            </a:xfrm>
            <a:prstGeom prst="triangle">
              <a:avLst>
                <a:gd name="adj" fmla="val 100000"/>
              </a:avLst>
            </a:prstGeom>
            <a:solidFill>
              <a:schemeClr val="accent2">
                <a:alpha val="72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84" name="Rectangle 27">
              <a:extLst>
                <a:ext uri="{C183D7F6-B498-43B3-948B-1728B52AA6E4}">
                  <adec:decorative xmlns:adec="http://schemas.microsoft.com/office/drawing/2017/decorative" val="1"/>
                </a:ext>
              </a:extLst>
            </p:cNvPr>
            <p:cNvSpPr/>
            <p:nvPr/>
          </p:nvSpPr>
          <p:spPr>
            <a:xfrm>
              <a:off x="9334440" y="-8640"/>
              <a:ext cx="2854080" cy="6866280"/>
            </a:xfrm>
            <a:custGeom>
              <a:avLst/>
              <a:gdLst>
                <a:gd name="textAreaLeft" fmla="*/ 0 w 2854080"/>
                <a:gd name="textAreaRight" fmla="*/ 2854440 w 2854080"/>
                <a:gd name="textAreaTop" fmla="*/ 0 h 6866280"/>
                <a:gd name="textAreaBottom" fmla="*/ 6866640 h 6866280"/>
              </a:gdLst>
              <a:ah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85" name="Rectangle 28">
              <a:extLst>
                <a:ext uri="{C183D7F6-B498-43B3-948B-1728B52AA6E4}">
                  <adec:decorative xmlns:adec="http://schemas.microsoft.com/office/drawing/2017/decorative" val="1"/>
                </a:ext>
              </a:extLst>
            </p:cNvPr>
            <p:cNvSpPr/>
            <p:nvPr/>
          </p:nvSpPr>
          <p:spPr>
            <a:xfrm>
              <a:off x="10898640" y="-8640"/>
              <a:ext cx="1289880" cy="6866280"/>
            </a:xfrm>
            <a:custGeom>
              <a:avLst/>
              <a:gdLst>
                <a:gd name="textAreaLeft" fmla="*/ 0 w 1289880"/>
                <a:gd name="textAreaRight" fmla="*/ 1290240 w 1289880"/>
                <a:gd name="textAreaTop" fmla="*/ 0 h 6866280"/>
                <a:gd name="textAreaBottom" fmla="*/ 6866640 h 6866280"/>
              </a:gdLst>
              <a:ah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86" name="Rectangle 29">
              <a:extLst>
                <a:ext uri="{C183D7F6-B498-43B3-948B-1728B52AA6E4}">
                  <adec:decorative xmlns:adec="http://schemas.microsoft.com/office/drawing/2017/decorative" val="1"/>
                </a:ext>
              </a:extLst>
            </p:cNvPr>
            <p:cNvSpPr/>
            <p:nvPr/>
          </p:nvSpPr>
          <p:spPr>
            <a:xfrm>
              <a:off x="10938960" y="-8640"/>
              <a:ext cx="1249560" cy="6866280"/>
            </a:xfrm>
            <a:custGeom>
              <a:avLst/>
              <a:gdLst>
                <a:gd name="textAreaLeft" fmla="*/ 0 w 1249560"/>
                <a:gd name="textAreaRight" fmla="*/ 1249920 w 1249560"/>
                <a:gd name="textAreaTop" fmla="*/ 0 h 6866280"/>
                <a:gd name="textAreaBottom" fmla="*/ 6866640 h 6866280"/>
              </a:gdLst>
              <a:ah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87" name="Isosceles Triangle 19">
              <a:extLst>
                <a:ext uri="{C183D7F6-B498-43B3-948B-1728B52AA6E4}">
                  <adec:decorative xmlns:adec="http://schemas.microsoft.com/office/drawing/2017/decorative" val="1"/>
                </a:ext>
              </a:extLst>
            </p:cNvPr>
            <p:cNvSpPr/>
            <p:nvPr/>
          </p:nvSpPr>
          <p:spPr>
            <a:xfrm>
              <a:off x="10371600" y="3589920"/>
              <a:ext cx="1816920" cy="3267720"/>
            </a:xfrm>
            <a:prstGeom prst="triangle">
              <a:avLst>
                <a:gd name="adj" fmla="val 100000"/>
              </a:avLst>
            </a:prstGeom>
            <a:solidFill>
              <a:schemeClr val="accent1">
                <a:alpha val="80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88" name="Isosceles Triangle 20">
              <a:extLst>
                <a:ext uri="{C183D7F6-B498-43B3-948B-1728B52AA6E4}">
                  <adec:decorative xmlns:adec="http://schemas.microsoft.com/office/drawing/2017/decorative" val="1"/>
                </a:ext>
              </a:extLst>
            </p:cNvPr>
            <p:cNvSpPr/>
            <p:nvPr/>
          </p:nvSpPr>
          <p:spPr>
            <a:xfrm rot="10800000">
              <a:off x="360" y="360"/>
              <a:ext cx="842400" cy="5665680"/>
            </a:xfrm>
            <a:prstGeom prst="triangle">
              <a:avLst>
                <a:gd name="adj" fmla="val 10000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grpSp>
      <p:sp>
        <p:nvSpPr>
          <p:cNvPr id="89" name="PlaceHolder 1"/>
          <p:cNvSpPr>
            <a:spLocks noGrp="1"/>
          </p:cNvSpPr>
          <p:nvPr>
            <p:ph type="title"/>
          </p:nvPr>
        </p:nvSpPr>
        <p:spPr>
          <a:xfrm>
            <a:off x="225720" y="-248400"/>
            <a:ext cx="9754560" cy="1095840"/>
          </a:xfrm>
          <a:prstGeom prst="rect">
            <a:avLst/>
          </a:prstGeom>
          <a:noFill/>
          <a:ln w="0">
            <a:noFill/>
          </a:ln>
        </p:spPr>
        <p:txBody>
          <a:bodyPr lIns="91440" rIns="91440" tIns="45720" bIns="45720" anchor="b">
            <a:normAutofit/>
          </a:bodyPr>
          <a:p>
            <a:pPr indent="0" algn="ctr" defTabSz="457200">
              <a:lnSpc>
                <a:spcPct val="90000"/>
              </a:lnSpc>
              <a:buNone/>
            </a:pPr>
            <a:r>
              <a:rPr b="1" lang="nl-NL" sz="3400" spc="-1" strike="noStrike">
                <a:solidFill>
                  <a:schemeClr val="accent1"/>
                </a:solidFill>
                <a:latin typeface="Aptos"/>
              </a:rPr>
              <a:t>Onderbouwing verkeersmeting in augustus</a:t>
            </a:r>
            <a:endParaRPr b="0" lang="en-US" sz="3400" spc="-1" strike="noStrike">
              <a:solidFill>
                <a:schemeClr val="dk1"/>
              </a:solidFill>
              <a:latin typeface="Trebuchet MS"/>
            </a:endParaRPr>
          </a:p>
        </p:txBody>
      </p:sp>
      <p:pic>
        <p:nvPicPr>
          <p:cNvPr id="90" name="Tijdelijke aanduiding voor inhoud 5" descr=""/>
          <p:cNvPicPr/>
          <p:nvPr/>
        </p:nvPicPr>
        <p:blipFill>
          <a:blip r:embed="rId1"/>
          <a:stretch/>
        </p:blipFill>
        <p:spPr>
          <a:xfrm>
            <a:off x="886320" y="847800"/>
            <a:ext cx="8291520" cy="5718240"/>
          </a:xfrm>
          <a:prstGeom prst="rect">
            <a:avLst/>
          </a:prstGeom>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PlaceHolder 1"/>
          <p:cNvSpPr>
            <a:spLocks noGrp="1"/>
          </p:cNvSpPr>
          <p:nvPr>
            <p:ph type="title"/>
          </p:nvPr>
        </p:nvSpPr>
        <p:spPr>
          <a:xfrm>
            <a:off x="838080" y="233280"/>
            <a:ext cx="10515240" cy="1249920"/>
          </a:xfrm>
          <a:prstGeom prst="rect">
            <a:avLst/>
          </a:prstGeom>
          <a:noFill/>
          <a:ln w="0">
            <a:solidFill>
              <a:schemeClr val="accent1"/>
            </a:solidFill>
          </a:ln>
        </p:spPr>
        <p:txBody>
          <a:bodyPr lIns="91440" rIns="91440" tIns="45720" bIns="45720" anchor="t">
            <a:normAutofit/>
          </a:bodyPr>
          <a:p>
            <a:pPr indent="0" defTabSz="457200">
              <a:lnSpc>
                <a:spcPct val="100000"/>
              </a:lnSpc>
              <a:buNone/>
            </a:pPr>
            <a:r>
              <a:rPr b="1" lang="nl-NL" sz="3200" spc="-1" strike="noStrike">
                <a:solidFill>
                  <a:schemeClr val="accent1"/>
                </a:solidFill>
                <a:latin typeface="Aptos"/>
              </a:rPr>
              <a:t>B&amp;W College neemt beslissingen op basis van onvolledige en niet representatieve data</a:t>
            </a:r>
            <a:endParaRPr b="0" lang="en-US" sz="3200" spc="-1" strike="noStrike">
              <a:solidFill>
                <a:schemeClr val="dk1"/>
              </a:solidFill>
              <a:latin typeface="Trebuchet MS"/>
            </a:endParaRPr>
          </a:p>
        </p:txBody>
      </p:sp>
      <p:sp>
        <p:nvSpPr>
          <p:cNvPr id="92" name="PlaceHolder 2"/>
          <p:cNvSpPr>
            <a:spLocks noGrp="1"/>
          </p:cNvSpPr>
          <p:nvPr>
            <p:ph/>
          </p:nvPr>
        </p:nvSpPr>
        <p:spPr>
          <a:xfrm>
            <a:off x="838080" y="1670040"/>
            <a:ext cx="9311400" cy="4822200"/>
          </a:xfrm>
          <a:prstGeom prst="rect">
            <a:avLst/>
          </a:prstGeom>
          <a:noFill/>
          <a:ln w="0">
            <a:noFill/>
          </a:ln>
        </p:spPr>
        <p:txBody>
          <a:bodyPr lIns="91440" rIns="91440" tIns="45720" bIns="45720" anchor="t">
            <a:normAutofit/>
          </a:bodyPr>
          <a:p>
            <a:pPr marL="343080" indent="-343080" defTabSz="457200">
              <a:lnSpc>
                <a:spcPct val="100000"/>
              </a:lnSpc>
              <a:spcBef>
                <a:spcPts val="1001"/>
              </a:spcBef>
              <a:buClr>
                <a:srgbClr val="90c226"/>
              </a:buClr>
              <a:buSzPct val="80000"/>
              <a:buFont typeface="Wingdings 3" charset="2"/>
              <a:buChar char=""/>
            </a:pPr>
            <a:r>
              <a:rPr b="0" lang="nl-NL" sz="2000" spc="-1" strike="noStrike">
                <a:solidFill>
                  <a:schemeClr val="dk1">
                    <a:lumMod val="75000"/>
                    <a:lumOff val="25000"/>
                  </a:schemeClr>
                </a:solidFill>
                <a:latin typeface="Aptos"/>
              </a:rPr>
              <a:t>Het verkeersmodel planjaar 2030 Woubrugge moet waarschijnlijk worden herijkt aangezien de MVT ruim boven de 4.200 mvt/etmaal uitkomt</a:t>
            </a:r>
            <a:endParaRPr b="0" lang="en-US" sz="2000" spc="-1" strike="noStrike">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b="0" lang="nl-NL" sz="2000" spc="-1" strike="noStrike">
                <a:solidFill>
                  <a:schemeClr val="dk1">
                    <a:lumMod val="75000"/>
                    <a:lumOff val="25000"/>
                  </a:schemeClr>
                </a:solidFill>
                <a:latin typeface="Aptos"/>
              </a:rPr>
              <a:t>De meting die HGCA presenteert is niet volledig (bromfietsen/motorfietsen niet meegeteld)</a:t>
            </a:r>
            <a:endParaRPr b="0" lang="en-US" sz="2000" spc="-1" strike="noStrike">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b="0" lang="nl-NL" sz="2000" spc="-1" strike="noStrike">
                <a:solidFill>
                  <a:schemeClr val="dk1">
                    <a:lumMod val="75000"/>
                    <a:lumOff val="25000"/>
                  </a:schemeClr>
                </a:solidFill>
                <a:latin typeface="Aptos"/>
              </a:rPr>
              <a:t>De meting die HGCA presenteert is niet representatief (meting 1 week in augustus)</a:t>
            </a:r>
            <a:endParaRPr b="0" lang="en-US" sz="2000" spc="-1" strike="noStrike">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b="0" lang="nl-NL" sz="2000" spc="-1" strike="noStrike">
                <a:solidFill>
                  <a:schemeClr val="dk1">
                    <a:lumMod val="75000"/>
                    <a:lumOff val="25000"/>
                  </a:schemeClr>
                </a:solidFill>
                <a:latin typeface="Aptos"/>
              </a:rPr>
              <a:t>De Verkeersstudie houdt geen rekening met toekomstige ontwikkelingen zoals het Knarrehof</a:t>
            </a:r>
            <a:endParaRPr b="0" lang="en-US" sz="2000" spc="-1" strike="noStrike">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b="0" lang="nl-NL" sz="2000" spc="-1" strike="noStrike">
                <a:solidFill>
                  <a:schemeClr val="dk1">
                    <a:lumMod val="75000"/>
                    <a:lumOff val="25000"/>
                  </a:schemeClr>
                </a:solidFill>
                <a:latin typeface="Aptos"/>
              </a:rPr>
              <a:t>Het huidige verkeersvolume op de Bateweg overschrijdt de norm (6%)</a:t>
            </a:r>
            <a:endParaRPr b="0" lang="en-US" sz="2000" spc="-1" strike="noStrike">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b="0" lang="nl-NL" sz="2000" spc="-1" strike="noStrike">
                <a:solidFill>
                  <a:schemeClr val="dk1">
                    <a:lumMod val="75000"/>
                    <a:lumOff val="25000"/>
                  </a:schemeClr>
                </a:solidFill>
                <a:latin typeface="Aptos"/>
              </a:rPr>
              <a:t>Het verkeersvolume op de Bateweg inclusief Karperhof overschrijdt de norm met 17%</a:t>
            </a:r>
            <a:endParaRPr b="0" lang="en-US" sz="2000" spc="-1" strike="noStrike">
              <a:solidFill>
                <a:schemeClr val="dk1">
                  <a:lumMod val="75000"/>
                  <a:lumOff val="25000"/>
                </a:schemeClr>
              </a:solidFill>
              <a:latin typeface="Trebuchet MS"/>
            </a:endParaRPr>
          </a:p>
          <a:p>
            <a:pPr marL="343080" indent="-343080" defTabSz="457200">
              <a:lnSpc>
                <a:spcPct val="100000"/>
              </a:lnSpc>
              <a:spcBef>
                <a:spcPts val="1001"/>
              </a:spcBef>
              <a:buClr>
                <a:srgbClr val="90c226"/>
              </a:buClr>
              <a:buSzPct val="80000"/>
              <a:buFont typeface="Wingdings 3" charset="2"/>
              <a:buChar char=""/>
            </a:pPr>
            <a:r>
              <a:rPr b="0" lang="nl-NL" sz="2000" spc="-1" strike="noStrike">
                <a:solidFill>
                  <a:schemeClr val="dk1">
                    <a:lumMod val="75000"/>
                    <a:lumOff val="25000"/>
                  </a:schemeClr>
                </a:solidFill>
                <a:latin typeface="Aptos"/>
              </a:rPr>
              <a:t>Het verkeersvolume op de Bateweg wordt na de bouw van het Knarrehof overschreden met 23%</a:t>
            </a:r>
            <a:endParaRPr b="0" lang="en-US" sz="2000" spc="-1" strike="noStrike">
              <a:solidFill>
                <a:schemeClr val="dk1">
                  <a:lumMod val="75000"/>
                  <a:lumOff val="25000"/>
                </a:schemeClr>
              </a:solidFill>
              <a:latin typeface="Trebuchet MS"/>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useBgFill="1">
        <p:nvSpPr>
          <p:cNvPr id="93" name="Rectangle 7">
            <a:extLst>
              <a:ext uri="{C183D7F6-B498-43B3-948B-1728B52AA6E4}">
                <adec:decorative xmlns:adec="http://schemas.microsoft.com/office/drawing/2017/decorative" val="1"/>
              </a:ext>
            </a:extLst>
          </p:cNvPr>
          <p:cNvSpPr/>
          <p:nvPr/>
        </p:nvSpPr>
        <p:spPr>
          <a:xfrm>
            <a:off x="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pc="-1" strike="noStrike">
              <a:solidFill>
                <a:schemeClr val="lt1"/>
              </a:solidFill>
              <a:latin typeface="Trebuchet MS"/>
            </a:endParaRPr>
          </a:p>
        </p:txBody>
      </p:sp>
      <p:sp>
        <p:nvSpPr>
          <p:cNvPr id="94" name="PlaceHolder 1"/>
          <p:cNvSpPr>
            <a:spLocks noGrp="1"/>
          </p:cNvSpPr>
          <p:nvPr>
            <p:ph type="title"/>
          </p:nvPr>
        </p:nvSpPr>
        <p:spPr>
          <a:xfrm>
            <a:off x="1333440" y="609480"/>
            <a:ext cx="9343800" cy="1320480"/>
          </a:xfrm>
          <a:prstGeom prst="rect">
            <a:avLst/>
          </a:prstGeom>
          <a:noFill/>
          <a:ln w="0">
            <a:noFill/>
          </a:ln>
        </p:spPr>
        <p:txBody>
          <a:bodyPr lIns="91440" rIns="91440" tIns="45720" bIns="45720" anchor="t">
            <a:normAutofit/>
          </a:bodyPr>
          <a:p>
            <a:pPr indent="0" defTabSz="457200">
              <a:lnSpc>
                <a:spcPct val="100000"/>
              </a:lnSpc>
              <a:buNone/>
            </a:pPr>
            <a:r>
              <a:rPr b="1" lang="nl-NL" sz="3600" spc="-1" strike="noStrike">
                <a:solidFill>
                  <a:schemeClr val="accent1"/>
                </a:solidFill>
                <a:latin typeface="Aptos"/>
              </a:rPr>
              <a:t>Raad van State inzake niet representatieve metingen (1)</a:t>
            </a:r>
            <a:endParaRPr b="0" lang="en-US" sz="3600" spc="-1" strike="noStrike">
              <a:solidFill>
                <a:schemeClr val="dk1"/>
              </a:solidFill>
              <a:latin typeface="Trebuchet MS"/>
            </a:endParaRPr>
          </a:p>
        </p:txBody>
      </p:sp>
      <p:sp>
        <p:nvSpPr>
          <p:cNvPr id="95" name="Isosceles Triangle 9">
            <a:extLst>
              <a:ext uri="{C183D7F6-B498-43B3-948B-1728B52AA6E4}">
                <adec:decorative xmlns:adec="http://schemas.microsoft.com/office/drawing/2017/decorative" val="1"/>
              </a:ext>
            </a:extLst>
          </p:cNvPr>
          <p:cNvSpPr/>
          <p:nvPr/>
        </p:nvSpPr>
        <p:spPr>
          <a:xfrm rot="10800000">
            <a:off x="360" y="360"/>
            <a:ext cx="842400" cy="5665680"/>
          </a:xfrm>
          <a:prstGeom prst="triangle">
            <a:avLst>
              <a:gd name="adj" fmla="val 10000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96" name="PlaceHolder 2"/>
          <p:cNvSpPr>
            <a:spLocks noGrp="1"/>
          </p:cNvSpPr>
          <p:nvPr>
            <p:ph/>
          </p:nvPr>
        </p:nvSpPr>
        <p:spPr>
          <a:xfrm>
            <a:off x="1333440" y="2160720"/>
            <a:ext cx="8596440" cy="3880440"/>
          </a:xfrm>
          <a:prstGeom prst="rect">
            <a:avLst/>
          </a:prstGeom>
          <a:noFill/>
          <a:ln w="0">
            <a:noFill/>
          </a:ln>
        </p:spPr>
        <p:txBody>
          <a:bodyPr lIns="91440" rIns="91440" tIns="45720" bIns="45720" anchor="t">
            <a:normAutofit/>
          </a:bodyPr>
          <a:p>
            <a:pPr marL="343080" indent="-343080" defTabSz="457200">
              <a:lnSpc>
                <a:spcPct val="100000"/>
              </a:lnSpc>
              <a:spcBef>
                <a:spcPts val="1001"/>
              </a:spcBef>
              <a:buClr>
                <a:srgbClr val="90c226"/>
              </a:buClr>
              <a:buSzPct val="80000"/>
              <a:buFont typeface="Wingdings 3" charset="2"/>
              <a:buChar char=""/>
            </a:pPr>
            <a:r>
              <a:rPr b="0" lang="nl-NL" sz="1800" spc="-1" strike="noStrike">
                <a:solidFill>
                  <a:schemeClr val="dk1">
                    <a:lumMod val="75000"/>
                    <a:lumOff val="25000"/>
                  </a:schemeClr>
                </a:solidFill>
                <a:latin typeface="Aptos"/>
              </a:rPr>
              <a:t>de recente uitspraak van de Afdeling van 15 november 2023, ECLI:NL:RVS:2023:4256, waar het gaat om de vaststelling van een bestemmingsplan door de </a:t>
            </a:r>
            <a:r>
              <a:rPr b="0" lang="nl-NL" sz="1800" spc="-1" strike="noStrike" u="sng">
                <a:solidFill>
                  <a:schemeClr val="dk1">
                    <a:lumMod val="75000"/>
                    <a:lumOff val="25000"/>
                  </a:schemeClr>
                </a:solidFill>
                <a:uFillTx/>
                <a:latin typeface="Aptos"/>
              </a:rPr>
              <a:t>gemeenteraad Van Meijerijstad</a:t>
            </a:r>
            <a:r>
              <a:rPr b="0" lang="nl-NL" sz="1800" spc="-1" strike="noStrike">
                <a:solidFill>
                  <a:schemeClr val="dk1">
                    <a:lumMod val="75000"/>
                    <a:lumOff val="25000"/>
                  </a:schemeClr>
                </a:solidFill>
                <a:latin typeface="Aptos"/>
              </a:rPr>
              <a:t>, dat voorziet in de verplaatsing en vergroting van een Albert Heijn in Sint-Oedenrode.</a:t>
            </a:r>
            <a:endParaRPr b="0" lang="en-US" sz="1800" spc="-1" strike="noStrike">
              <a:solidFill>
                <a:schemeClr val="dk1">
                  <a:lumMod val="75000"/>
                  <a:lumOff val="25000"/>
                </a:schemeClr>
              </a:solidFill>
              <a:latin typeface="Trebuchet MS"/>
            </a:endParaRPr>
          </a:p>
          <a:p>
            <a:pPr indent="0" defTabSz="457200">
              <a:lnSpc>
                <a:spcPct val="100000"/>
              </a:lnSpc>
              <a:spcBef>
                <a:spcPts val="1001"/>
              </a:spcBef>
              <a:buNone/>
              <a:tabLst>
                <a:tab algn="l" pos="0"/>
              </a:tabLst>
            </a:pPr>
            <a:endParaRPr b="0" lang="en-US" sz="1800" spc="-1" strike="noStrike">
              <a:solidFill>
                <a:schemeClr val="dk1">
                  <a:lumMod val="75000"/>
                  <a:lumOff val="25000"/>
                </a:schemeClr>
              </a:solidFill>
              <a:latin typeface="Trebuchet MS"/>
            </a:endParaRPr>
          </a:p>
          <a:p>
            <a:pPr indent="0" defTabSz="457200">
              <a:lnSpc>
                <a:spcPct val="100000"/>
              </a:lnSpc>
              <a:spcBef>
                <a:spcPts val="1001"/>
              </a:spcBef>
              <a:buNone/>
              <a:tabLst>
                <a:tab algn="l" pos="0"/>
              </a:tabLst>
            </a:pPr>
            <a:r>
              <a:rPr b="0" lang="nl-NL" sz="1800" spc="-1" strike="noStrike">
                <a:solidFill>
                  <a:schemeClr val="dk1">
                    <a:lumMod val="75000"/>
                    <a:lumOff val="25000"/>
                  </a:schemeClr>
                </a:solidFill>
                <a:latin typeface="Aptos"/>
              </a:rPr>
              <a:t>De relevante rechtsoverweging is hieronder opgenomen. “8.2. Naar het oordeel van de Afdeling zijn de aan het bestemmingsplan ten grondslag gelegde verkeerstellingen niet representatief en heeft de raad daar niet van mogen uitgaan. </a:t>
            </a:r>
            <a:r>
              <a:rPr b="0" lang="nl-NL" sz="1800" spc="-1" strike="noStrike" u="sng">
                <a:solidFill>
                  <a:schemeClr val="dk1">
                    <a:lumMod val="75000"/>
                    <a:lumOff val="25000"/>
                  </a:schemeClr>
                </a:solidFill>
                <a:uFillTx/>
                <a:latin typeface="Aptos"/>
              </a:rPr>
              <a:t>Daarbij is van belang dat deze telling is gedaan in een vakantieperiode met uitstekend fietsweer</a:t>
            </a:r>
            <a:r>
              <a:rPr b="0" lang="nl-NL" sz="1800" spc="-1" strike="noStrike">
                <a:solidFill>
                  <a:schemeClr val="dk1">
                    <a:lumMod val="75000"/>
                    <a:lumOff val="25000"/>
                  </a:schemeClr>
                </a:solidFill>
                <a:latin typeface="Aptos"/>
              </a:rPr>
              <a:t>.” </a:t>
            </a:r>
            <a:endParaRPr b="0" lang="en-US" sz="1800" spc="-1" strike="noStrike">
              <a:solidFill>
                <a:schemeClr val="dk1">
                  <a:lumMod val="75000"/>
                  <a:lumOff val="25000"/>
                </a:schemeClr>
              </a:solidFill>
              <a:latin typeface="Trebuchet MS"/>
            </a:endParaRPr>
          </a:p>
        </p:txBody>
      </p:sp>
      <p:sp>
        <p:nvSpPr>
          <p:cNvPr id="97" name="Isosceles Triangle 11">
            <a:extLst>
              <a:ext uri="{C183D7F6-B498-43B3-948B-1728B52AA6E4}">
                <adec:decorative xmlns:adec="http://schemas.microsoft.com/office/drawing/2017/decorative" val="1"/>
              </a:ext>
            </a:extLst>
          </p:cNvPr>
          <p:cNvSpPr/>
          <p:nvPr/>
        </p:nvSpPr>
        <p:spPr>
          <a:xfrm flipH="1">
            <a:off x="11742480" y="4013280"/>
            <a:ext cx="448200" cy="2844360"/>
          </a:xfrm>
          <a:prstGeom prst="triangle">
            <a:avLst>
              <a:gd name="adj" fmla="val 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useBgFill="1">
        <p:nvSpPr>
          <p:cNvPr id="98" name="Rectangle 7">
            <a:extLst>
              <a:ext uri="{C183D7F6-B498-43B3-948B-1728B52AA6E4}">
                <adec:decorative xmlns:adec="http://schemas.microsoft.com/office/drawing/2017/decorative" val="1"/>
              </a:ext>
            </a:extLst>
          </p:cNvPr>
          <p:cNvSpPr/>
          <p:nvPr/>
        </p:nvSpPr>
        <p:spPr>
          <a:xfrm>
            <a:off x="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pc="-1" strike="noStrike">
              <a:solidFill>
                <a:schemeClr val="lt1"/>
              </a:solidFill>
              <a:latin typeface="Trebuchet MS"/>
            </a:endParaRPr>
          </a:p>
        </p:txBody>
      </p:sp>
      <p:sp>
        <p:nvSpPr>
          <p:cNvPr id="99" name="PlaceHolder 1"/>
          <p:cNvSpPr>
            <a:spLocks noGrp="1"/>
          </p:cNvSpPr>
          <p:nvPr>
            <p:ph type="title"/>
          </p:nvPr>
        </p:nvSpPr>
        <p:spPr>
          <a:xfrm>
            <a:off x="1333440" y="609480"/>
            <a:ext cx="8596440" cy="1320480"/>
          </a:xfrm>
          <a:prstGeom prst="rect">
            <a:avLst/>
          </a:prstGeom>
          <a:noFill/>
          <a:ln w="0">
            <a:noFill/>
          </a:ln>
        </p:spPr>
        <p:txBody>
          <a:bodyPr lIns="91440" rIns="91440" tIns="45720" bIns="45720" anchor="t">
            <a:normAutofit fontScale="87500" lnSpcReduction="10000"/>
          </a:bodyPr>
          <a:p>
            <a:pPr indent="0" defTabSz="457200">
              <a:lnSpc>
                <a:spcPct val="100000"/>
              </a:lnSpc>
              <a:buNone/>
            </a:pPr>
            <a:r>
              <a:rPr b="1" lang="nl-NL" sz="3300" spc="-1" strike="noStrike">
                <a:solidFill>
                  <a:schemeClr val="accent1"/>
                </a:solidFill>
                <a:latin typeface="Aptos"/>
              </a:rPr>
              <a:t>Raad van State inzake niet representatieve </a:t>
            </a:r>
            <a:br>
              <a:rPr sz="3300"/>
            </a:br>
            <a:r>
              <a:rPr b="1" lang="nl-NL" sz="3300" spc="-1" strike="noStrike">
                <a:solidFill>
                  <a:schemeClr val="accent1"/>
                </a:solidFill>
                <a:latin typeface="Aptos"/>
              </a:rPr>
              <a:t>metingen (2)</a:t>
            </a:r>
            <a:endParaRPr b="0" lang="en-US" sz="3300" spc="-1" strike="noStrike">
              <a:solidFill>
                <a:schemeClr val="dk1"/>
              </a:solidFill>
              <a:latin typeface="Trebuchet MS"/>
            </a:endParaRPr>
          </a:p>
        </p:txBody>
      </p:sp>
      <p:sp>
        <p:nvSpPr>
          <p:cNvPr id="100" name="Isosceles Triangle 9">
            <a:extLst>
              <a:ext uri="{C183D7F6-B498-43B3-948B-1728B52AA6E4}">
                <adec:decorative xmlns:adec="http://schemas.microsoft.com/office/drawing/2017/decorative" val="1"/>
              </a:ext>
            </a:extLst>
          </p:cNvPr>
          <p:cNvSpPr/>
          <p:nvPr/>
        </p:nvSpPr>
        <p:spPr>
          <a:xfrm rot="10800000">
            <a:off x="360" y="360"/>
            <a:ext cx="842400" cy="5665680"/>
          </a:xfrm>
          <a:prstGeom prst="triangle">
            <a:avLst>
              <a:gd name="adj" fmla="val 10000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101" name="PlaceHolder 2"/>
          <p:cNvSpPr>
            <a:spLocks noGrp="1"/>
          </p:cNvSpPr>
          <p:nvPr>
            <p:ph/>
          </p:nvPr>
        </p:nvSpPr>
        <p:spPr>
          <a:xfrm>
            <a:off x="1333440" y="2160720"/>
            <a:ext cx="8596440" cy="3880440"/>
          </a:xfrm>
          <a:prstGeom prst="rect">
            <a:avLst/>
          </a:prstGeom>
          <a:noFill/>
          <a:ln w="0">
            <a:noFill/>
          </a:ln>
        </p:spPr>
        <p:txBody>
          <a:bodyPr lIns="91440" rIns="91440" tIns="45720" bIns="45720" anchor="t">
            <a:normAutofit/>
          </a:bodyPr>
          <a:p>
            <a:pPr marL="343080" indent="-343080" defTabSz="457200">
              <a:lnSpc>
                <a:spcPct val="100000"/>
              </a:lnSpc>
              <a:spcBef>
                <a:spcPts val="1001"/>
              </a:spcBef>
              <a:buClr>
                <a:srgbClr val="90c226"/>
              </a:buClr>
              <a:buSzPct val="80000"/>
              <a:buFont typeface="Wingdings 3" charset="2"/>
              <a:buChar char=""/>
            </a:pPr>
            <a:r>
              <a:rPr b="0" lang="nl-NL" sz="1800" spc="-1" strike="noStrike">
                <a:solidFill>
                  <a:schemeClr val="dk1">
                    <a:lumMod val="75000"/>
                    <a:lumOff val="25000"/>
                  </a:schemeClr>
                </a:solidFill>
                <a:latin typeface="Aptos"/>
              </a:rPr>
              <a:t>uitspraak van de Afdeling van 10 juli 2019, ECLI:NL:RVS:2019:2360,In deze zaak gaat het om de vaststelling van een bestemmingsplan door de </a:t>
            </a:r>
            <a:r>
              <a:rPr b="0" lang="nl-NL" sz="1800" spc="-1" strike="noStrike" u="sng">
                <a:solidFill>
                  <a:schemeClr val="dk1">
                    <a:lumMod val="75000"/>
                    <a:lumOff val="25000"/>
                  </a:schemeClr>
                </a:solidFill>
                <a:uFillTx/>
                <a:latin typeface="Aptos"/>
              </a:rPr>
              <a:t>gemeenteraad van Helmond</a:t>
            </a:r>
            <a:r>
              <a:rPr b="0" lang="nl-NL" sz="1800" spc="-1" strike="noStrike">
                <a:solidFill>
                  <a:schemeClr val="dk1">
                    <a:lumMod val="75000"/>
                    <a:lumOff val="25000"/>
                  </a:schemeClr>
                </a:solidFill>
                <a:latin typeface="Aptos"/>
              </a:rPr>
              <a:t>, dat voorziet in de uitbreiding van een Hockeyclub. Daarin overweegt de Afdeling het volgende. </a:t>
            </a:r>
            <a:br>
              <a:rPr sz="1800"/>
            </a:br>
            <a:r>
              <a:rPr b="0" lang="nl-NL" sz="1800" spc="-1" strike="noStrike">
                <a:solidFill>
                  <a:schemeClr val="dk1">
                    <a:lumMod val="75000"/>
                    <a:lumOff val="25000"/>
                  </a:schemeClr>
                </a:solidFill>
                <a:latin typeface="Aptos"/>
              </a:rPr>
              <a:t> </a:t>
            </a:r>
            <a:endParaRPr b="0" lang="en-US" sz="1800" spc="-1" strike="noStrike">
              <a:solidFill>
                <a:schemeClr val="dk1">
                  <a:lumMod val="75000"/>
                  <a:lumOff val="25000"/>
                </a:schemeClr>
              </a:solidFill>
              <a:latin typeface="Trebuchet MS"/>
            </a:endParaRPr>
          </a:p>
          <a:p>
            <a:pPr indent="0" defTabSz="457200">
              <a:lnSpc>
                <a:spcPct val="100000"/>
              </a:lnSpc>
              <a:spcBef>
                <a:spcPts val="1001"/>
              </a:spcBef>
              <a:buNone/>
              <a:tabLst>
                <a:tab algn="l" pos="0"/>
              </a:tabLst>
            </a:pPr>
            <a:r>
              <a:rPr b="0" lang="nl-NL" sz="1800" spc="-1" strike="noStrike">
                <a:solidFill>
                  <a:schemeClr val="dk1">
                    <a:lumMod val="75000"/>
                    <a:lumOff val="25000"/>
                  </a:schemeClr>
                </a:solidFill>
                <a:latin typeface="Aptos"/>
              </a:rPr>
              <a:t>“</a:t>
            </a:r>
            <a:r>
              <a:rPr b="0" lang="nl-NL" sz="1800" spc="-1" strike="noStrike">
                <a:solidFill>
                  <a:schemeClr val="dk1">
                    <a:lumMod val="75000"/>
                    <a:lumOff val="25000"/>
                  </a:schemeClr>
                </a:solidFill>
                <a:latin typeface="Aptos"/>
              </a:rPr>
              <a:t>6.3. (…) Ook is niet inzichtelijk gemaakt of de verkeerstellingen op representatieve dagen en tijdstippen hebben plaatsgevonden, wat ter zitting door [appellante sub 4] en anderen is bestreden. Volgens hen zijn de </a:t>
            </a:r>
            <a:r>
              <a:rPr b="0" lang="nl-NL" sz="1800" spc="-1" strike="noStrike" u="sng">
                <a:solidFill>
                  <a:schemeClr val="dk1">
                    <a:lumMod val="75000"/>
                    <a:lumOff val="25000"/>
                  </a:schemeClr>
                </a:solidFill>
                <a:uFillTx/>
                <a:latin typeface="Aptos"/>
              </a:rPr>
              <a:t>bewuste verkeerstellingen in een vakantieperiode gedaan, toen geen wedstrijden bij HC Helmond plaatsvonden</a:t>
            </a:r>
            <a:r>
              <a:rPr b="0" lang="nl-NL" sz="1800" spc="-1" strike="noStrike">
                <a:solidFill>
                  <a:schemeClr val="dk1">
                    <a:lumMod val="75000"/>
                    <a:lumOff val="25000"/>
                  </a:schemeClr>
                </a:solidFill>
                <a:latin typeface="Aptos"/>
              </a:rPr>
              <a:t>.</a:t>
            </a:r>
            <a:endParaRPr b="0" lang="en-US" sz="1800" spc="-1" strike="noStrike">
              <a:solidFill>
                <a:schemeClr val="dk1">
                  <a:lumMod val="75000"/>
                  <a:lumOff val="25000"/>
                </a:schemeClr>
              </a:solidFill>
              <a:latin typeface="Trebuchet MS"/>
            </a:endParaRPr>
          </a:p>
        </p:txBody>
      </p:sp>
      <p:sp>
        <p:nvSpPr>
          <p:cNvPr id="102" name="Isosceles Triangle 11">
            <a:extLst>
              <a:ext uri="{C183D7F6-B498-43B3-948B-1728B52AA6E4}">
                <adec:decorative xmlns:adec="http://schemas.microsoft.com/office/drawing/2017/decorative" val="1"/>
              </a:ext>
            </a:extLst>
          </p:cNvPr>
          <p:cNvSpPr/>
          <p:nvPr/>
        </p:nvSpPr>
        <p:spPr>
          <a:xfrm flipH="1">
            <a:off x="11742480" y="4013280"/>
            <a:ext cx="448200" cy="2844360"/>
          </a:xfrm>
          <a:prstGeom prst="triangle">
            <a:avLst>
              <a:gd name="adj" fmla="val 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useBgFill="1">
        <p:nvSpPr>
          <p:cNvPr id="103" name="Rectangle 9">
            <a:extLst>
              <a:ext uri="{C183D7F6-B498-43B3-948B-1728B52AA6E4}">
                <adec:decorative xmlns:adec="http://schemas.microsoft.com/office/drawing/2017/decorative" val="1"/>
              </a:ext>
            </a:extLst>
          </p:cNvPr>
          <p:cNvSpPr/>
          <p:nvPr/>
        </p:nvSpPr>
        <p:spPr>
          <a:xfrm>
            <a:off x="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pc="-1" strike="noStrike">
              <a:solidFill>
                <a:schemeClr val="lt1"/>
              </a:solidFill>
              <a:latin typeface="Trebuchet MS"/>
            </a:endParaRPr>
          </a:p>
        </p:txBody>
      </p:sp>
      <p:sp>
        <p:nvSpPr>
          <p:cNvPr id="104" name="PlaceHolder 1"/>
          <p:cNvSpPr>
            <a:spLocks noGrp="1"/>
          </p:cNvSpPr>
          <p:nvPr>
            <p:ph type="title"/>
          </p:nvPr>
        </p:nvSpPr>
        <p:spPr>
          <a:xfrm>
            <a:off x="842760" y="255600"/>
            <a:ext cx="10197000" cy="1099080"/>
          </a:xfrm>
          <a:prstGeom prst="rect">
            <a:avLst/>
          </a:prstGeom>
          <a:noFill/>
          <a:ln w="0">
            <a:noFill/>
          </a:ln>
        </p:spPr>
        <p:txBody>
          <a:bodyPr lIns="91440" rIns="91440" tIns="45720" bIns="45720" anchor="t">
            <a:normAutofit fontScale="85833" lnSpcReduction="20000"/>
          </a:bodyPr>
          <a:p>
            <a:pPr indent="0" defTabSz="457200">
              <a:lnSpc>
                <a:spcPct val="90000"/>
              </a:lnSpc>
              <a:buNone/>
            </a:pPr>
            <a:r>
              <a:rPr b="1" lang="nl-NL" sz="3600" spc="-1" strike="noStrike">
                <a:solidFill>
                  <a:schemeClr val="accent1"/>
                </a:solidFill>
                <a:latin typeface="Aptos"/>
              </a:rPr>
              <a:t>Hoge eisen van de Gemeente en opdrachtgever leiden tot een onveilige verkeersoplossing</a:t>
            </a:r>
            <a:endParaRPr b="0" lang="en-US" sz="3600" spc="-1" strike="noStrike">
              <a:solidFill>
                <a:schemeClr val="dk1"/>
              </a:solidFill>
              <a:latin typeface="Trebuchet MS"/>
            </a:endParaRPr>
          </a:p>
        </p:txBody>
      </p:sp>
      <p:sp>
        <p:nvSpPr>
          <p:cNvPr id="105" name="Isosceles Triangle 11">
            <a:extLst>
              <a:ext uri="{C183D7F6-B498-43B3-948B-1728B52AA6E4}">
                <adec:decorative xmlns:adec="http://schemas.microsoft.com/office/drawing/2017/decorative" val="1"/>
              </a:ext>
            </a:extLst>
          </p:cNvPr>
          <p:cNvSpPr/>
          <p:nvPr/>
        </p:nvSpPr>
        <p:spPr>
          <a:xfrm rot="10800000">
            <a:off x="360" y="360"/>
            <a:ext cx="842400" cy="5665680"/>
          </a:xfrm>
          <a:prstGeom prst="triangle">
            <a:avLst>
              <a:gd name="adj" fmla="val 10000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106" name="Isosceles Triangle 13">
            <a:extLst>
              <a:ext uri="{C183D7F6-B498-43B3-948B-1728B52AA6E4}">
                <adec:decorative xmlns:adec="http://schemas.microsoft.com/office/drawing/2017/decorative" val="1"/>
              </a:ext>
            </a:extLst>
          </p:cNvPr>
          <p:cNvSpPr/>
          <p:nvPr/>
        </p:nvSpPr>
        <p:spPr>
          <a:xfrm flipH="1">
            <a:off x="11742480" y="4013280"/>
            <a:ext cx="448200" cy="2844360"/>
          </a:xfrm>
          <a:prstGeom prst="triangle">
            <a:avLst>
              <a:gd name="adj" fmla="val 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107" name="Tijdelijke aanduiding voor inhoud 2"/>
          <p:cNvSpPr/>
          <p:nvPr/>
        </p:nvSpPr>
        <p:spPr>
          <a:xfrm>
            <a:off x="772920" y="1447560"/>
            <a:ext cx="11314080" cy="4133880"/>
          </a:xfrm>
          <a:prstGeom prst="rect">
            <a:avLst/>
          </a:prstGeom>
          <a:noFill/>
          <a:ln w="0">
            <a:noFill/>
          </a:ln>
        </p:spPr>
        <p:style>
          <a:lnRef idx="0"/>
          <a:fillRef idx="0"/>
          <a:effectRef idx="0"/>
          <a:fontRef idx="minor"/>
        </p:style>
        <p:txBody>
          <a:bodyPr lIns="90000" rIns="90000" tIns="45000" bIns="45000" anchor="t">
            <a:normAutofit/>
          </a:bodyPr>
          <a:p>
            <a:pPr defTabSz="374760">
              <a:lnSpc>
                <a:spcPct val="100000"/>
              </a:lnSpc>
              <a:spcAft>
                <a:spcPts val="601"/>
              </a:spcAft>
            </a:pPr>
            <a:r>
              <a:rPr b="1" lang="nl-NL" sz="2000" spc="-1" strike="noStrike">
                <a:solidFill>
                  <a:schemeClr val="dk1"/>
                </a:solidFill>
                <a:latin typeface="Aptos"/>
              </a:rPr>
              <a:t>Eisen gemeente:</a:t>
            </a:r>
            <a:endParaRPr b="0" lang="nl-NL" sz="2000" spc="-1" strike="noStrike">
              <a:solidFill>
                <a:srgbClr val="000000"/>
              </a:solidFill>
              <a:latin typeface="Arial"/>
            </a:endParaRPr>
          </a:p>
          <a:p>
            <a:pPr marL="343080" indent="-343080" defTabSz="374760">
              <a:lnSpc>
                <a:spcPct val="100000"/>
              </a:lnSpc>
              <a:spcAft>
                <a:spcPts val="601"/>
              </a:spcAft>
              <a:buClr>
                <a:srgbClr val="90c226"/>
              </a:buClr>
              <a:buFont typeface="Wingdings" charset="2"/>
              <a:buChar char=""/>
            </a:pPr>
            <a:r>
              <a:rPr b="0" lang="nl-NL" sz="2000" spc="-1" strike="noStrike">
                <a:solidFill>
                  <a:schemeClr val="dk1"/>
                </a:solidFill>
                <a:latin typeface="Aptos"/>
              </a:rPr>
              <a:t>Het aantal en type woningen dient passend te zijn binnen de regionale woningbouwprogrammering. (16 sociale huur, 14 sociale koop, 9 seniorenwoningen, 14 rijwoningen, 4 twee-onder-één-kapwoningen en 4 vrijstaand )</a:t>
            </a:r>
            <a:endParaRPr b="0" lang="nl-NL" sz="2000" spc="-1" strike="noStrike">
              <a:solidFill>
                <a:srgbClr val="000000"/>
              </a:solidFill>
              <a:latin typeface="Arial"/>
            </a:endParaRPr>
          </a:p>
          <a:p>
            <a:pPr marL="343080" indent="-343080" defTabSz="374760">
              <a:lnSpc>
                <a:spcPct val="100000"/>
              </a:lnSpc>
              <a:spcAft>
                <a:spcPts val="601"/>
              </a:spcAft>
              <a:buClr>
                <a:srgbClr val="90c226"/>
              </a:buClr>
              <a:buFont typeface="Wingdings" charset="2"/>
              <a:buChar char=""/>
            </a:pPr>
            <a:r>
              <a:rPr b="0" lang="nl-NL" sz="2000" spc="-1" strike="noStrike">
                <a:solidFill>
                  <a:schemeClr val="dk1"/>
                </a:solidFill>
                <a:latin typeface="Aptos"/>
              </a:rPr>
              <a:t>Verkeersveilige oplossing leidt tot hogere kosten voor opdrachtgever</a:t>
            </a:r>
            <a:endParaRPr b="0" lang="nl-NL" sz="2000" spc="-1" strike="noStrike">
              <a:solidFill>
                <a:srgbClr val="000000"/>
              </a:solidFill>
              <a:latin typeface="Arial"/>
            </a:endParaRPr>
          </a:p>
          <a:p>
            <a:pPr marL="343080" indent="-343080" defTabSz="374760">
              <a:lnSpc>
                <a:spcPct val="100000"/>
              </a:lnSpc>
              <a:spcAft>
                <a:spcPts val="601"/>
              </a:spcAft>
              <a:buClr>
                <a:srgbClr val="90c226"/>
              </a:buClr>
              <a:buFont typeface="Wingdings" charset="2"/>
              <a:buChar char=""/>
            </a:pPr>
            <a:r>
              <a:rPr b="0" lang="nl-NL" sz="2000" spc="-1" strike="noStrike">
                <a:solidFill>
                  <a:schemeClr val="dk1"/>
                </a:solidFill>
                <a:latin typeface="Aptos"/>
              </a:rPr>
              <a:t>Woningbouwontwikkeling mag de jongerenontmoetingsplaats niet in de weg zitten</a:t>
            </a:r>
            <a:endParaRPr b="0" lang="nl-NL" sz="2000" spc="-1" strike="noStrike">
              <a:solidFill>
                <a:srgbClr val="000000"/>
              </a:solidFill>
              <a:latin typeface="Arial"/>
            </a:endParaRPr>
          </a:p>
          <a:p>
            <a:pPr defTabSz="374760">
              <a:lnSpc>
                <a:spcPct val="100000"/>
              </a:lnSpc>
              <a:spcAft>
                <a:spcPts val="601"/>
              </a:spcAft>
            </a:pPr>
            <a:endParaRPr b="0" lang="nl-NL" sz="2000" spc="-1" strike="noStrike">
              <a:solidFill>
                <a:srgbClr val="000000"/>
              </a:solidFill>
              <a:latin typeface="Arial"/>
            </a:endParaRPr>
          </a:p>
          <a:p>
            <a:pPr defTabSz="374760">
              <a:lnSpc>
                <a:spcPct val="100000"/>
              </a:lnSpc>
              <a:spcAft>
                <a:spcPts val="601"/>
              </a:spcAft>
            </a:pPr>
            <a:r>
              <a:rPr b="1" lang="nl-NL" sz="2000" spc="-1" strike="noStrike">
                <a:solidFill>
                  <a:schemeClr val="dk1"/>
                </a:solidFill>
                <a:latin typeface="Aptos"/>
              </a:rPr>
              <a:t>Eisen opdrachtgever/projectontwikkelaar:</a:t>
            </a:r>
            <a:endParaRPr b="0" lang="nl-NL" sz="2000" spc="-1" strike="noStrike">
              <a:solidFill>
                <a:srgbClr val="000000"/>
              </a:solidFill>
              <a:latin typeface="Arial"/>
            </a:endParaRPr>
          </a:p>
          <a:p>
            <a:pPr marL="343080" indent="-343080" defTabSz="374760">
              <a:lnSpc>
                <a:spcPct val="100000"/>
              </a:lnSpc>
              <a:spcAft>
                <a:spcPts val="601"/>
              </a:spcAft>
              <a:buClr>
                <a:srgbClr val="90c226"/>
              </a:buClr>
              <a:buFont typeface="Wingdings" charset="2"/>
              <a:buChar char=""/>
            </a:pPr>
            <a:r>
              <a:rPr b="0" lang="nl-NL" sz="2000" spc="-1" strike="noStrike">
                <a:solidFill>
                  <a:schemeClr val="dk1"/>
                </a:solidFill>
                <a:latin typeface="Aptos"/>
              </a:rPr>
              <a:t>Winstmaximalisatie c.q. hoge grondprijs</a:t>
            </a:r>
            <a:endParaRPr b="0" lang="nl-NL" sz="2000" spc="-1" strike="noStrike">
              <a:solidFill>
                <a:srgbClr val="000000"/>
              </a:solidFill>
              <a:latin typeface="Arial"/>
            </a:endParaRPr>
          </a:p>
          <a:p>
            <a:pPr marL="343080" indent="-343080" defTabSz="374760">
              <a:lnSpc>
                <a:spcPct val="100000"/>
              </a:lnSpc>
              <a:spcAft>
                <a:spcPts val="601"/>
              </a:spcAft>
              <a:buClr>
                <a:srgbClr val="90c226"/>
              </a:buClr>
              <a:buFont typeface="Wingdings" charset="2"/>
              <a:buChar char=""/>
            </a:pPr>
            <a:r>
              <a:rPr b="0" lang="nl-NL" sz="2000" spc="-1" strike="noStrike">
                <a:solidFill>
                  <a:schemeClr val="dk1"/>
                </a:solidFill>
                <a:latin typeface="Aptos"/>
              </a:rPr>
              <a:t>Geen weg over de grond van Nolina (oplossing 4b beslisdocument alternatieven verkeersafwikkeling)  </a:t>
            </a:r>
            <a:endParaRPr b="0" lang="nl-NL" sz="2000" spc="-1" strike="noStrike">
              <a:solidFill>
                <a:srgbClr val="000000"/>
              </a:solidFill>
              <a:latin typeface="Arial"/>
            </a:endParaRPr>
          </a:p>
        </p:txBody>
      </p:sp>
      <p:sp>
        <p:nvSpPr>
          <p:cNvPr id="108" name="Titel 1"/>
          <p:cNvSpPr/>
          <p:nvPr/>
        </p:nvSpPr>
        <p:spPr>
          <a:xfrm>
            <a:off x="1410840" y="5581800"/>
            <a:ext cx="8920800" cy="1104480"/>
          </a:xfrm>
          <a:prstGeom prst="rect">
            <a:avLst/>
          </a:prstGeom>
          <a:noFill/>
          <a:ln w="0">
            <a:solidFill>
              <a:srgbClr val="90c226"/>
            </a:solidFill>
          </a:ln>
        </p:spPr>
        <p:style>
          <a:lnRef idx="0"/>
          <a:fillRef idx="0"/>
          <a:effectRef idx="0"/>
          <a:fontRef idx="minor"/>
        </p:style>
        <p:txBody>
          <a:bodyPr anchor="ctr">
            <a:normAutofit fontScale="93422" lnSpcReduction="20000"/>
          </a:bodyPr>
          <a:p>
            <a:pPr defTabSz="749880">
              <a:lnSpc>
                <a:spcPct val="140000"/>
              </a:lnSpc>
              <a:spcAft>
                <a:spcPts val="601"/>
              </a:spcAft>
            </a:pPr>
            <a:r>
              <a:rPr b="1" lang="nl-NL" sz="2000" spc="-1" strike="noStrike">
                <a:solidFill>
                  <a:schemeClr val="dk1"/>
                </a:solidFill>
                <a:latin typeface="Aptos"/>
              </a:rPr>
              <a:t>Wat is het afwegingskader en welke eisen krijgen de hoogste prioriteit ? </a:t>
            </a:r>
            <a:br>
              <a:rPr sz="2000"/>
            </a:br>
            <a:r>
              <a:rPr b="1" lang="nl-NL" sz="2000" spc="-1" strike="noStrike">
                <a:solidFill>
                  <a:schemeClr val="dk1"/>
                </a:solidFill>
                <a:latin typeface="Aptos"/>
              </a:rPr>
              <a:t>Het lijkt erop dat de verkeersveiligheid de laagste prioriteit krijgt.</a:t>
            </a:r>
            <a:endParaRPr b="0" lang="nl-NL" sz="2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useBgFill="1">
        <p:nvSpPr>
          <p:cNvPr id="109" name="Rectangle 7">
            <a:extLst>
              <a:ext uri="{C183D7F6-B498-43B3-948B-1728B52AA6E4}">
                <adec:decorative xmlns:adec="http://schemas.microsoft.com/office/drawing/2017/decorative" val="1"/>
              </a:ext>
            </a:extLst>
          </p:cNvPr>
          <p:cNvSpPr/>
          <p:nvPr/>
        </p:nvSpPr>
        <p:spPr>
          <a:xfrm>
            <a:off x="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457200">
              <a:lnSpc>
                <a:spcPct val="100000"/>
              </a:lnSpc>
            </a:pPr>
            <a:endParaRPr b="0" lang="en-US" sz="1800" spc="-1" strike="noStrike">
              <a:solidFill>
                <a:schemeClr val="lt1"/>
              </a:solidFill>
              <a:latin typeface="Trebuchet MS"/>
            </a:endParaRPr>
          </a:p>
        </p:txBody>
      </p:sp>
      <p:sp>
        <p:nvSpPr>
          <p:cNvPr id="110" name="PlaceHolder 1"/>
          <p:cNvSpPr>
            <a:spLocks noGrp="1"/>
          </p:cNvSpPr>
          <p:nvPr>
            <p:ph type="title"/>
          </p:nvPr>
        </p:nvSpPr>
        <p:spPr>
          <a:xfrm>
            <a:off x="855720" y="259560"/>
            <a:ext cx="8596440" cy="753840"/>
          </a:xfrm>
          <a:prstGeom prst="rect">
            <a:avLst/>
          </a:prstGeom>
          <a:noFill/>
          <a:ln w="0">
            <a:noFill/>
          </a:ln>
        </p:spPr>
        <p:txBody>
          <a:bodyPr lIns="91440" rIns="91440" tIns="45720" bIns="45720" anchor="t">
            <a:normAutofit/>
          </a:bodyPr>
          <a:p>
            <a:pPr indent="0" defTabSz="457200">
              <a:lnSpc>
                <a:spcPct val="100000"/>
              </a:lnSpc>
              <a:buNone/>
            </a:pPr>
            <a:r>
              <a:rPr b="1" lang="nl-NL" sz="3600" spc="-1" strike="noStrike">
                <a:solidFill>
                  <a:schemeClr val="accent1"/>
                </a:solidFill>
                <a:latin typeface="Aptos"/>
              </a:rPr>
              <a:t>Vragen voor de gemeente</a:t>
            </a:r>
            <a:endParaRPr b="0" lang="en-US" sz="3600" spc="-1" strike="noStrike">
              <a:solidFill>
                <a:schemeClr val="dk1"/>
              </a:solidFill>
              <a:latin typeface="Trebuchet MS"/>
            </a:endParaRPr>
          </a:p>
        </p:txBody>
      </p:sp>
      <p:sp>
        <p:nvSpPr>
          <p:cNvPr id="111" name="Isosceles Triangle 9">
            <a:extLst>
              <a:ext uri="{C183D7F6-B498-43B3-948B-1728B52AA6E4}">
                <adec:decorative xmlns:adec="http://schemas.microsoft.com/office/drawing/2017/decorative" val="1"/>
              </a:ext>
            </a:extLst>
          </p:cNvPr>
          <p:cNvSpPr/>
          <p:nvPr/>
        </p:nvSpPr>
        <p:spPr>
          <a:xfrm flipV="1">
            <a:off x="0" y="-720"/>
            <a:ext cx="448200" cy="2844360"/>
          </a:xfrm>
          <a:prstGeom prst="triangle">
            <a:avLst>
              <a:gd name="adj" fmla="val 0"/>
            </a:avLst>
          </a:prstGeom>
          <a:solidFill>
            <a:schemeClr val="accent1">
              <a:alpha val="85000"/>
            </a:schemeClr>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112" name="Isosceles Triangle 11">
            <a:extLst>
              <a:ext uri="{C183D7F6-B498-43B3-948B-1728B52AA6E4}">
                <adec:decorative xmlns:adec="http://schemas.microsoft.com/office/drawing/2017/decorative" val="1"/>
              </a:ext>
            </a:extLst>
          </p:cNvPr>
          <p:cNvSpPr/>
          <p:nvPr/>
        </p:nvSpPr>
        <p:spPr>
          <a:xfrm>
            <a:off x="7738560" y="3818520"/>
            <a:ext cx="4449960" cy="3039120"/>
          </a:xfrm>
          <a:prstGeom prst="triangle">
            <a:avLst>
              <a:gd name="adj" fmla="val 100000"/>
            </a:avLst>
          </a:prstGeom>
          <a:solidFill>
            <a:schemeClr val="accent1"/>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cxnSp>
        <p:nvCxnSpPr>
          <p:cNvPr id="113" name="Straight Connector 13">
            <a:extLst>
              <a:ext uri="{C183D7F6-B498-43B3-948B-1728B52AA6E4}">
                <adec:decorative xmlns:adec="http://schemas.microsoft.com/office/drawing/2017/decorative" val="1"/>
              </a:ext>
            </a:extLst>
          </p:cNvPr>
          <p:cNvCxnSpPr/>
          <p:nvPr/>
        </p:nvCxnSpPr>
        <p:spPr>
          <a:xfrm>
            <a:off x="10134360" y="0"/>
            <a:ext cx="1727640" cy="6858360"/>
          </a:xfrm>
          <a:prstGeom prst="straightConnector1">
            <a:avLst/>
          </a:prstGeom>
          <a:ln cap="sq" w="15875">
            <a:solidFill>
              <a:srgbClr val="54a021"/>
            </a:solidFill>
            <a:bevel/>
          </a:ln>
        </p:spPr>
      </p:cxnSp>
      <p:cxnSp>
        <p:nvCxnSpPr>
          <p:cNvPr id="114" name="Straight Connector 15">
            <a:extLst>
              <a:ext uri="{C183D7F6-B498-43B3-948B-1728B52AA6E4}">
                <adec:decorative xmlns:adec="http://schemas.microsoft.com/office/drawing/2017/decorative" val="1"/>
              </a:ext>
            </a:extLst>
          </p:cNvPr>
          <p:cNvCxnSpPr/>
          <p:nvPr/>
        </p:nvCxnSpPr>
        <p:spPr>
          <a:xfrm flipH="1">
            <a:off x="7425000" y="3681360"/>
            <a:ext cx="4763880" cy="3177000"/>
          </a:xfrm>
          <a:prstGeom prst="straightConnector1">
            <a:avLst/>
          </a:prstGeom>
          <a:ln cap="rnd" w="15875">
            <a:solidFill>
              <a:srgbClr val="90c226"/>
            </a:solidFill>
            <a:round/>
          </a:ln>
        </p:spPr>
      </p:cxnSp>
      <p:sp>
        <p:nvSpPr>
          <p:cNvPr id="115" name="PlaceHolder 2"/>
          <p:cNvSpPr>
            <a:spLocks noGrp="1"/>
          </p:cNvSpPr>
          <p:nvPr>
            <p:ph/>
          </p:nvPr>
        </p:nvSpPr>
        <p:spPr>
          <a:xfrm>
            <a:off x="393480" y="1082520"/>
            <a:ext cx="10208160" cy="4411800"/>
          </a:xfrm>
          <a:prstGeom prst="rect">
            <a:avLst/>
          </a:prstGeom>
          <a:noFill/>
          <a:ln w="0">
            <a:noFill/>
          </a:ln>
        </p:spPr>
        <p:txBody>
          <a:bodyPr lIns="91440" rIns="91440" tIns="45720" bIns="45720" anchor="t">
            <a:normAutofit fontScale="98333" lnSpcReduction="10000"/>
          </a:bodyPr>
          <a:p>
            <a:pPr marL="343080" indent="-343080" defTabSz="457200">
              <a:lnSpc>
                <a:spcPct val="150000"/>
              </a:lnSpc>
              <a:spcBef>
                <a:spcPts val="1001"/>
              </a:spcBef>
              <a:buClr>
                <a:srgbClr val="90c226"/>
              </a:buClr>
              <a:buSzPct val="80000"/>
              <a:buFont typeface="Trebuchet MS"/>
              <a:buAutoNum type="arabicPeriod"/>
            </a:pPr>
            <a:r>
              <a:rPr b="0" lang="nl-NL" sz="2000" spc="-1" strike="noStrike">
                <a:solidFill>
                  <a:schemeClr val="dk1">
                    <a:lumMod val="75000"/>
                    <a:lumOff val="25000"/>
                  </a:schemeClr>
                </a:solidFill>
                <a:latin typeface="Aptos"/>
              </a:rPr>
              <a:t>Waarom heeft de gemeente in jaar 2022 afgezien van koop van het Nolina terrein?</a:t>
            </a:r>
            <a:br>
              <a:rPr sz="2000"/>
            </a:br>
            <a:r>
              <a:rPr b="0" lang="nl-NL" sz="2000" spc="-1" strike="noStrike">
                <a:solidFill>
                  <a:schemeClr val="dk1">
                    <a:lumMod val="75000"/>
                    <a:lumOff val="25000"/>
                  </a:schemeClr>
                </a:solidFill>
                <a:latin typeface="Aptos"/>
              </a:rPr>
              <a:t> Wethouder Peeters gaf aan in het AD van 14-1-2022 dat het financieel niet haalbaar was. </a:t>
            </a:r>
            <a:br>
              <a:rPr sz="2000"/>
            </a:br>
            <a:r>
              <a:rPr b="0" lang="nl-NL" sz="2000" spc="-1" strike="noStrike">
                <a:solidFill>
                  <a:schemeClr val="dk1">
                    <a:lumMod val="75000"/>
                    <a:lumOff val="25000"/>
                  </a:schemeClr>
                </a:solidFill>
                <a:latin typeface="Aptos"/>
              </a:rPr>
              <a:t> </a:t>
            </a:r>
            <a:endParaRPr b="0" lang="en-US" sz="2000" spc="-1" strike="noStrike">
              <a:solidFill>
                <a:schemeClr val="dk1">
                  <a:lumMod val="75000"/>
                  <a:lumOff val="25000"/>
                </a:schemeClr>
              </a:solidFill>
              <a:latin typeface="Trebuchet MS"/>
            </a:endParaRPr>
          </a:p>
          <a:p>
            <a:pPr marL="343080" indent="-343080" defTabSz="457200">
              <a:lnSpc>
                <a:spcPct val="150000"/>
              </a:lnSpc>
              <a:spcBef>
                <a:spcPts val="1001"/>
              </a:spcBef>
              <a:buClr>
                <a:srgbClr val="90c226"/>
              </a:buClr>
              <a:buSzPct val="80000"/>
              <a:buFont typeface="Trebuchet MS"/>
              <a:buAutoNum type="arabicPeriod"/>
            </a:pPr>
            <a:r>
              <a:rPr b="0" lang="nl-NL" sz="2000" spc="-1" strike="noStrike">
                <a:solidFill>
                  <a:schemeClr val="dk1">
                    <a:lumMod val="75000"/>
                    <a:lumOff val="25000"/>
                  </a:schemeClr>
                </a:solidFill>
                <a:latin typeface="Aptos"/>
              </a:rPr>
              <a:t>Is dit het gevolg dat een veilige verkeersontsluiting niet haalbaar was ? </a:t>
            </a:r>
            <a:br>
              <a:rPr sz="2000"/>
            </a:br>
            <a:r>
              <a:rPr b="0" lang="nl-NL" sz="2000" spc="-1" strike="noStrike">
                <a:solidFill>
                  <a:schemeClr val="dk1">
                    <a:lumMod val="75000"/>
                    <a:lumOff val="25000"/>
                  </a:schemeClr>
                </a:solidFill>
                <a:latin typeface="Aptos"/>
              </a:rPr>
              <a:t>Was toen de verkeersveiligheid en leefbaarheid in het geding?</a:t>
            </a:r>
            <a:br>
              <a:rPr sz="2000"/>
            </a:br>
            <a:r>
              <a:rPr b="0" lang="nl-NL" sz="2000" spc="-1" strike="noStrike">
                <a:solidFill>
                  <a:schemeClr val="dk1">
                    <a:lumMod val="75000"/>
                    <a:lumOff val="25000"/>
                  </a:schemeClr>
                </a:solidFill>
                <a:latin typeface="Aptos"/>
              </a:rPr>
              <a:t> </a:t>
            </a:r>
            <a:endParaRPr b="0" lang="en-US" sz="2000" spc="-1" strike="noStrike">
              <a:solidFill>
                <a:schemeClr val="dk1">
                  <a:lumMod val="75000"/>
                  <a:lumOff val="25000"/>
                </a:schemeClr>
              </a:solidFill>
              <a:latin typeface="Trebuchet MS"/>
            </a:endParaRPr>
          </a:p>
          <a:p>
            <a:pPr marL="343080" indent="-343080" defTabSz="457200">
              <a:lnSpc>
                <a:spcPct val="150000"/>
              </a:lnSpc>
              <a:spcBef>
                <a:spcPts val="1001"/>
              </a:spcBef>
              <a:buClr>
                <a:srgbClr val="90c226"/>
              </a:buClr>
              <a:buSzPct val="80000"/>
              <a:buFont typeface="Trebuchet MS"/>
              <a:buAutoNum type="arabicPeriod"/>
            </a:pPr>
            <a:r>
              <a:rPr b="0" lang="nl-NL" sz="2000" spc="-1" strike="noStrike">
                <a:solidFill>
                  <a:schemeClr val="dk1">
                    <a:lumMod val="75000"/>
                    <a:lumOff val="25000"/>
                  </a:schemeClr>
                </a:solidFill>
                <a:latin typeface="Aptos"/>
              </a:rPr>
              <a:t>Waarom is het huidige traject wel financieel haalbaar of worden er concessies gedaan </a:t>
            </a:r>
            <a:br>
              <a:rPr sz="2000"/>
            </a:br>
            <a:r>
              <a:rPr b="0" lang="nl-NL" sz="2000" spc="-1" strike="noStrike">
                <a:solidFill>
                  <a:schemeClr val="dk1">
                    <a:lumMod val="75000"/>
                    <a:lumOff val="25000"/>
                  </a:schemeClr>
                </a:solidFill>
                <a:latin typeface="Aptos"/>
              </a:rPr>
              <a:t>aan de verkeersveiligheid en leefbaarheid ?</a:t>
            </a:r>
            <a:endParaRPr b="0" lang="en-US" sz="2000" spc="-1" strike="noStrike">
              <a:solidFill>
                <a:schemeClr val="dk1">
                  <a:lumMod val="75000"/>
                  <a:lumOff val="25000"/>
                </a:schemeClr>
              </a:solidFill>
              <a:latin typeface="Trebuchet MS"/>
            </a:endParaRPr>
          </a:p>
          <a:p>
            <a:pPr indent="0" defTabSz="457200">
              <a:lnSpc>
                <a:spcPct val="150000"/>
              </a:lnSpc>
              <a:spcBef>
                <a:spcPts val="1001"/>
              </a:spcBef>
              <a:buNone/>
            </a:pPr>
            <a:endParaRPr b="0" lang="en-US" sz="1600" spc="-1" strike="noStrike">
              <a:solidFill>
                <a:schemeClr val="dk1">
                  <a:lumMod val="75000"/>
                  <a:lumOff val="25000"/>
                </a:schemeClr>
              </a:solidFill>
              <a:latin typeface="Trebuchet MS"/>
            </a:endParaRPr>
          </a:p>
        </p:txBody>
      </p:sp>
      <p:sp>
        <p:nvSpPr>
          <p:cNvPr id="116" name="Rectangle 27">
            <a:extLst>
              <a:ext uri="{C183D7F6-B498-43B3-948B-1728B52AA6E4}">
                <adec:decorative xmlns:adec="http://schemas.microsoft.com/office/drawing/2017/decorative" val="1"/>
              </a:ext>
            </a:extLst>
          </p:cNvPr>
          <p:cNvSpPr/>
          <p:nvPr/>
        </p:nvSpPr>
        <p:spPr>
          <a:xfrm>
            <a:off x="10425600" y="0"/>
            <a:ext cx="1766160" cy="6857640"/>
          </a:xfrm>
          <a:custGeom>
            <a:avLst/>
            <a:gdLst>
              <a:gd name="textAreaLeft" fmla="*/ 0 w 1766160"/>
              <a:gd name="textAreaRight" fmla="*/ 1766520 w 1766160"/>
              <a:gd name="textAreaTop" fmla="*/ 0 h 6857640"/>
              <a:gd name="textAreaBottom" fmla="*/ 6858000 h 6857640"/>
            </a:gdLst>
            <a:ah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a:outerShdw blurRad="38160" dir="5400000" dist="2556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pPr defTabSz="457200">
              <a:lnSpc>
                <a:spcPct val="100000"/>
              </a:lnSpc>
            </a:pPr>
            <a:endParaRPr b="0" lang="nl-NL" sz="1800" spc="-1" strike="noStrike">
              <a:solidFill>
                <a:schemeClr val="lt1"/>
              </a:solidFill>
              <a:latin typeface="Trebuchet MS"/>
            </a:endParaRPr>
          </a:p>
        </p:txBody>
      </p:sp>
      <p:sp>
        <p:nvSpPr>
          <p:cNvPr id="117" name="Tekstvak 6"/>
          <p:cNvSpPr/>
          <p:nvPr/>
        </p:nvSpPr>
        <p:spPr>
          <a:xfrm>
            <a:off x="596880" y="5416560"/>
            <a:ext cx="6624720" cy="571680"/>
          </a:xfrm>
          <a:prstGeom prst="rect">
            <a:avLst/>
          </a:prstGeom>
          <a:noFill/>
          <a:ln w="0">
            <a:noFill/>
          </a:ln>
        </p:spPr>
        <p:style>
          <a:lnRef idx="0"/>
          <a:fillRef idx="0"/>
          <a:effectRef idx="0"/>
          <a:fontRef idx="minor"/>
        </p:style>
        <p:txBody>
          <a:bodyPr lIns="90000" rIns="90000" tIns="45000" bIns="45000" anchor="t">
            <a:spAutoFit/>
          </a:bodyPr>
          <a:p>
            <a:pPr defTabSz="457200">
              <a:lnSpc>
                <a:spcPct val="150000"/>
              </a:lnSpc>
              <a:tabLst>
                <a:tab algn="l" pos="0"/>
              </a:tabLst>
            </a:pPr>
            <a:r>
              <a:rPr b="1" lang="nl-NL" sz="1800" spc="-1" strike="noStrike" u="sng">
                <a:solidFill>
                  <a:schemeClr val="dk1"/>
                </a:solidFill>
                <a:uFillTx/>
                <a:latin typeface="Aptos"/>
                <a:hlinkClick r:id="rId1"/>
              </a:rPr>
              <a:t>Huizen voor Woubrugge kun je beter aan Emmalaan bouwen, vindt wethouder | Alphen | 14-02-2022-AD.nl</a:t>
            </a:r>
            <a:endParaRPr b="0" lang="nl-NL"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pitchFamily="0" charset="1"/>
        <a:ea typeface=""/>
        <a:cs typeface=""/>
      </a:majorFont>
      <a:minorFont>
        <a:latin typeface="Trebuchet MS" panose="020B0603020202020204" pitchFamily="0" charset="1"/>
        <a:ea typeface=""/>
        <a:cs typeface=""/>
      </a:minorFont>
    </a:fontScheme>
    <a:fmtScheme>
      <a:fillStyleLst>
        <a:solidFill>
          <a:schemeClr val="phClr"/>
        </a:solidFill>
        <a:gradFill>
          <a:gsLst>
            <a:gs pos="0">
              <a:schemeClr val="phClr">
                <a:tint val="65000"/>
                <a:lumMod val="110000"/>
              </a:schemeClr>
            </a:gs>
            <a:gs pos="88000">
              <a:schemeClr val="phClr">
                <a:tint val="90000"/>
              </a:schemeClr>
            </a:gs>
          </a:gsLst>
          <a:lin ang="5400000" scaled="0"/>
          <a:tileRect l="0" t="0" r="0" b="0"/>
        </a:gradFill>
        <a:gradFill>
          <a:gsLst>
            <a:gs pos="0">
              <a:schemeClr val="phClr">
                <a:tint val="96000"/>
                <a:lumMod val="100000"/>
              </a:schemeClr>
            </a:gs>
            <a:gs pos="78000">
              <a:schemeClr val="phClr">
                <a:shade val="94000"/>
                <a:lumMod val="94000"/>
              </a:schemeClr>
            </a:gs>
          </a:gsLst>
          <a:lin ang="5400000" scaled="0"/>
          <a:tileRect l="0" t="0" r="0" b="0"/>
        </a:gradFill>
      </a:fillStyleLst>
      <a:lnStyleLst>
        <a:ln w="12700" cap="rnd" cmpd="sng" algn="ctr">
          <a:prstDash val="solid"/>
        </a:ln>
        <a:ln w="19050" cap="rnd" cmpd="sng" algn="ctr">
          <a:prstDash val="solid"/>
        </a:ln>
        <a:ln w="25400"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04000"/>
              </a:schemeClr>
            </a:gs>
            <a:gs pos="94000">
              <a:schemeClr val="phClr">
                <a:shade val="96000"/>
                <a:lumMod val="82000"/>
              </a:schemeClr>
            </a:gs>
          </a:gsLst>
          <a:lin ang="5400000" scaled="0"/>
          <a:tileRect l="0" t="0" r="0" b="0"/>
        </a:gradFill>
        <a:gradFill>
          <a:gsLst>
            <a:gs pos="0">
              <a:schemeClr val="phClr">
                <a:tint val="90000"/>
                <a:lumMod val="110000"/>
              </a:schemeClr>
            </a:gs>
            <a:gs pos="100000">
              <a:schemeClr val="phClr">
                <a:shade val="94000"/>
                <a:lumMod val="96000"/>
              </a:schemeClr>
            </a:gs>
          </a:gsLst>
          <a:path path="circle">
            <a:fillToRect l="50000" t="50000" r="100000" b="10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Facet</Template>
  <TotalTime>1209</TotalTime>
  <Application>LibreOffice/7.6.4.1$Windows_X86_64 LibreOffice_project/e19e193f88cd6c0525a17fb7a176ed8e6a3e2aa1</Application>
  <AppVersion>15.0000</AppVersion>
  <Words>813</Words>
  <Paragraphs>49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2024-04-03T16:52:31Z</dcterms:created>
  <dc:creator>Alberto Vasconcellos</dc:creator>
  <dc:description/>
  <dc:language>nl-NL</dc:language>
  <cp:lastModifiedBy>Johan Forsch</cp:lastModifiedBy>
  <dcterms:modified xsi:type="dcterms:W3CDTF">2024-04-22T16:59:31Z</dcterms:modified>
  <cp:revision>31</cp:revision>
  <dc:subject/>
  <dc:title>Gesprek Gemeente Kaag en Braassem</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Breedbeeld</vt:lpwstr>
  </property>
  <property fmtid="{D5CDD505-2E9C-101B-9397-08002B2CF9AE}" pid="3" name="Slides">
    <vt:i4>9</vt:i4>
  </property>
</Properties>
</file>